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docProps/app.xml" ContentType="application/vnd.openxmlformats-officedocument.extended-properties+xml"/>
  <Override PartName="/docProps/core.xml" ContentType="application/vnd.openxmlformats-package.core-properties+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Default Extension="png" ContentType="image/png"/>
  <Override PartName="/ppt/slides/slide1.xml" ContentType="application/vnd.openxmlformats-officedocument.presentationml.slide+xml"/>
  <Override PartName="/ppt/slides/slide2.xml" ContentType="application/vnd.openxmlformats-officedocument.presentationml.slide+xml"/>
  <Default Extension="jpg" ContentType="image/jpg"/>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docProps/custom.xml" ContentType="application/vnd.openxmlformats-officedocument.custom-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Lst>
  <p:sldSz cx="14211300" cy="20104100"/>
  <p:notesSz cx="14211300" cy="20104100"/>
  <p:defaultTextStyle>
    <a:defPPr>
      <a:defRPr kern="0"/>
    </a:def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36" y="-84"/>
      </p:cViewPr>
      <p:guideLst>
        <p:guide orient="horz" pos="2880"/>
        <p:guide pos="216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theme" Target="theme/theme1.xml"/><Relationship Id="rId3" Type="http://schemas.openxmlformats.org/officeDocument/2006/relationships/viewProps" Target="viewProps.xml"/><Relationship Id="rId4" Type="http://schemas.openxmlformats.org/officeDocument/2006/relationships/presProps" Target="presProps.xml"/><Relationship Id="rId5" Type="http://schemas.openxmlformats.org/officeDocument/2006/relationships/tableStyles" Target="tableStyles.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type="obj">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066323" y="6232271"/>
            <a:ext cx="12085003" cy="4221861"/>
          </a:xfrm>
          <a:prstGeom prst="rect">
            <a:avLst/>
          </a:prstGeom>
        </p:spPr>
        <p:txBody>
          <a:bodyPr wrap="square" lIns="0" tIns="0" rIns="0" bIns="0">
            <a:spAutoFit/>
          </a:bodyPr>
          <a:lstStyle>
            <a:lvl1pPr>
              <a:defRPr sz="5050" b="0" i="1">
                <a:solidFill>
                  <a:schemeClr val="bg1"/>
                </a:solidFill>
                <a:latin typeface="Verdana"/>
                <a:cs typeface="Verdana"/>
              </a:defRPr>
            </a:lvl1pPr>
          </a:lstStyle>
          <a:p/>
        </p:txBody>
      </p:sp>
      <p:sp>
        <p:nvSpPr>
          <p:cNvPr id="3" name="Holder 3"/>
          <p:cNvSpPr>
            <a:spLocks noGrp="1"/>
          </p:cNvSpPr>
          <p:nvPr>
            <p:ph type="subTitle" idx="4"/>
          </p:nvPr>
        </p:nvSpPr>
        <p:spPr>
          <a:xfrm>
            <a:off x="2132647" y="11258296"/>
            <a:ext cx="9952355" cy="5026025"/>
          </a:xfrm>
          <a:prstGeom prst="rect">
            <a:avLst/>
          </a:prstGeom>
        </p:spPr>
        <p:txBody>
          <a:bodyPr wrap="square" lIns="0" tIns="0" rIns="0" bIns="0">
            <a:spAutoFit/>
          </a:bodyPr>
          <a:lstStyle>
            <a:lvl1pPr>
              <a:defRPr/>
            </a:lvl1pPr>
          </a:lstStyle>
          <a:p/>
        </p:txBody>
      </p:sp>
      <p:sp>
        <p:nvSpPr>
          <p:cNvPr id="4" name="Holder 4"/>
          <p:cNvSpPr>
            <a:spLocks noGrp="1"/>
          </p:cNvSpPr>
          <p:nvPr>
            <p:ph type="ftr" idx="5" sz="quarter"/>
          </p:nvPr>
        </p:nvSpPr>
        <p:spPr/>
        <p:txBody>
          <a:bodyPr lIns="0" tIns="0" rIns="0" bIns="0"/>
          <a:lstStyle>
            <a:lvl1pPr algn="ctr">
              <a:defRPr>
                <a:solidFill>
                  <a:schemeClr val="tx1">
                    <a:tint val="75000"/>
                  </a:schemeClr>
                </a:solidFill>
              </a:defRPr>
            </a:lvl1pPr>
          </a:lstStyle>
          <a:p/>
        </p:txBody>
      </p:sp>
      <p:sp>
        <p:nvSpPr>
          <p:cNvPr id="5" name="Holder 5"/>
          <p:cNvSpPr>
            <a:spLocks noGrp="1"/>
          </p:cNvSpPr>
          <p:nvPr>
            <p:ph type="dt" idx="6" sz="half"/>
          </p:nvPr>
        </p:nvSpPr>
        <p:spPr/>
        <p:txBody>
          <a:bodyPr lIns="0" tIns="0" rIns="0" bIns="0"/>
          <a:lstStyle>
            <a:lvl1pPr algn="l">
              <a:defRPr>
                <a:solidFill>
                  <a:schemeClr val="tx1">
                    <a:tint val="75000"/>
                  </a:schemeClr>
                </a:solidFill>
              </a:defRPr>
            </a:lvl1pPr>
          </a:lstStyle>
          <a:p>
            <a:fld id="{1D8BD707-D9CF-40AE-B4C6-C98DA3205C09}" type="datetimeFigureOut">
              <a:rPr lang="en-US"/>
            </a:fld>
          </a:p>
        </p:txBody>
      </p:sp>
      <p:sp>
        <p:nvSpPr>
          <p:cNvPr id="6" name="Holder 6"/>
          <p:cNvSpPr>
            <a:spLocks noGrp="1"/>
          </p:cNvSpPr>
          <p:nvPr>
            <p:ph type="sldNum" idx="7" sz="quarter"/>
          </p:nvPr>
        </p:nvSpPr>
        <p:spPr/>
        <p:txBody>
          <a:bodyPr lIns="0" tIns="0" rIns="0" bIns="0"/>
          <a:lstStyle>
            <a:lvl1pPr>
              <a:defRPr sz="2750" b="0" i="0">
                <a:solidFill>
                  <a:schemeClr val="tx1"/>
                </a:solidFill>
                <a:latin typeface="Lucida Sans Unicode"/>
                <a:cs typeface="Lucida Sans Unicode"/>
              </a:defRPr>
            </a:lvl1pPr>
          </a:lstStyle>
          <a:p>
            <a:pPr marL="192405">
              <a:lnSpc>
                <a:spcPts val="2530"/>
              </a:lnSpc>
            </a:pPr>
            <a:fld id="{81D60167-4931-47E6-BA6A-407CBD079E47}" type="slidenum">
              <a:rPr dirty="0" spc="-295"/>
              <a:t>#</a:t>
            </a:fld>
            <a:r>
              <a:rPr dirty="0" spc="-295"/>
              <a:t>/10</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type="obj" showMasterSp="0">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7996863"/>
            <a:ext cx="14211935" cy="12107545"/>
          </a:xfrm>
          <a:custGeom>
            <a:avLst/>
            <a:gdLst/>
            <a:ahLst/>
            <a:cxnLst/>
            <a:rect l="l" t="t" r="r" b="b"/>
            <a:pathLst>
              <a:path w="14211935" h="12107545">
                <a:moveTo>
                  <a:pt x="0" y="12107235"/>
                </a:moveTo>
                <a:lnTo>
                  <a:pt x="14211672" y="12107235"/>
                </a:lnTo>
                <a:lnTo>
                  <a:pt x="14211672" y="0"/>
                </a:lnTo>
                <a:lnTo>
                  <a:pt x="0" y="0"/>
                </a:lnTo>
                <a:lnTo>
                  <a:pt x="0" y="12107235"/>
                </a:lnTo>
                <a:close/>
              </a:path>
            </a:pathLst>
          </a:custGeom>
          <a:solidFill>
            <a:srgbClr val="D9D9D9"/>
          </a:solidFill>
        </p:spPr>
        <p:txBody>
          <a:bodyPr wrap="square" lIns="0" tIns="0" rIns="0" bIns="0" rtlCol="0"/>
          <a:lstStyle/>
          <a:p/>
        </p:txBody>
      </p:sp>
      <p:pic>
        <p:nvPicPr>
          <p:cNvPr id="17" name="bg object 17"/>
          <p:cNvPicPr/>
          <p:nvPr/>
        </p:nvPicPr>
        <p:blipFill>
          <a:blip r:embed="rId2" cstate="print"/>
          <a:stretch>
            <a:fillRect/>
          </a:stretch>
        </p:blipFill>
        <p:spPr>
          <a:xfrm>
            <a:off x="7" y="0"/>
            <a:ext cx="14211656" cy="7996863"/>
          </a:xfrm>
          <a:prstGeom prst="rect">
            <a:avLst/>
          </a:prstGeom>
        </p:spPr>
      </p:pic>
      <p:sp>
        <p:nvSpPr>
          <p:cNvPr id="18" name="bg object 18"/>
          <p:cNvSpPr/>
          <p:nvPr/>
        </p:nvSpPr>
        <p:spPr>
          <a:xfrm>
            <a:off x="12913331" y="2434494"/>
            <a:ext cx="330200" cy="330200"/>
          </a:xfrm>
          <a:custGeom>
            <a:avLst/>
            <a:gdLst/>
            <a:ahLst/>
            <a:cxnLst/>
            <a:rect l="l" t="t" r="r" b="b"/>
            <a:pathLst>
              <a:path w="330200" h="330200">
                <a:moveTo>
                  <a:pt x="164886" y="0"/>
                </a:moveTo>
                <a:lnTo>
                  <a:pt x="121053" y="5889"/>
                </a:lnTo>
                <a:lnTo>
                  <a:pt x="81665" y="22511"/>
                </a:lnTo>
                <a:lnTo>
                  <a:pt x="48294" y="48294"/>
                </a:lnTo>
                <a:lnTo>
                  <a:pt x="22511" y="81665"/>
                </a:lnTo>
                <a:lnTo>
                  <a:pt x="5889" y="121053"/>
                </a:lnTo>
                <a:lnTo>
                  <a:pt x="0" y="164886"/>
                </a:lnTo>
                <a:lnTo>
                  <a:pt x="5889" y="208719"/>
                </a:lnTo>
                <a:lnTo>
                  <a:pt x="22511" y="248107"/>
                </a:lnTo>
                <a:lnTo>
                  <a:pt x="48294" y="281478"/>
                </a:lnTo>
                <a:lnTo>
                  <a:pt x="81665" y="307261"/>
                </a:lnTo>
                <a:lnTo>
                  <a:pt x="121053" y="323882"/>
                </a:lnTo>
                <a:lnTo>
                  <a:pt x="164886" y="329772"/>
                </a:lnTo>
                <a:lnTo>
                  <a:pt x="208719" y="323882"/>
                </a:lnTo>
                <a:lnTo>
                  <a:pt x="248107" y="307261"/>
                </a:lnTo>
                <a:lnTo>
                  <a:pt x="281478" y="281478"/>
                </a:lnTo>
                <a:lnTo>
                  <a:pt x="307261" y="248107"/>
                </a:lnTo>
                <a:lnTo>
                  <a:pt x="323882" y="208719"/>
                </a:lnTo>
                <a:lnTo>
                  <a:pt x="329772" y="164886"/>
                </a:lnTo>
                <a:lnTo>
                  <a:pt x="323882" y="121053"/>
                </a:lnTo>
                <a:lnTo>
                  <a:pt x="307261" y="81665"/>
                </a:lnTo>
                <a:lnTo>
                  <a:pt x="281478" y="48294"/>
                </a:lnTo>
                <a:lnTo>
                  <a:pt x="248107" y="22511"/>
                </a:lnTo>
                <a:lnTo>
                  <a:pt x="208719" y="5889"/>
                </a:lnTo>
                <a:lnTo>
                  <a:pt x="164886" y="0"/>
                </a:lnTo>
              </a:path>
            </a:pathLst>
          </a:custGeom>
          <a:ln w="36057">
            <a:solidFill>
              <a:srgbClr val="FFFFFF"/>
            </a:solidFill>
          </a:ln>
        </p:spPr>
        <p:txBody>
          <a:bodyPr wrap="square" lIns="0" tIns="0" rIns="0" bIns="0" rtlCol="0"/>
          <a:lstStyle/>
          <a:p/>
        </p:txBody>
      </p:sp>
      <p:sp>
        <p:nvSpPr>
          <p:cNvPr id="19" name="bg object 19"/>
          <p:cNvSpPr/>
          <p:nvPr/>
        </p:nvSpPr>
        <p:spPr>
          <a:xfrm>
            <a:off x="12913331" y="2630450"/>
            <a:ext cx="330200" cy="330200"/>
          </a:xfrm>
          <a:custGeom>
            <a:avLst/>
            <a:gdLst/>
            <a:ahLst/>
            <a:cxnLst/>
            <a:rect l="l" t="t" r="r" b="b"/>
            <a:pathLst>
              <a:path w="330200" h="330200">
                <a:moveTo>
                  <a:pt x="164886" y="0"/>
                </a:moveTo>
                <a:lnTo>
                  <a:pt x="121053" y="5889"/>
                </a:lnTo>
                <a:lnTo>
                  <a:pt x="81665" y="22511"/>
                </a:lnTo>
                <a:lnTo>
                  <a:pt x="48294" y="48294"/>
                </a:lnTo>
                <a:lnTo>
                  <a:pt x="22511" y="81665"/>
                </a:lnTo>
                <a:lnTo>
                  <a:pt x="5889" y="121053"/>
                </a:lnTo>
                <a:lnTo>
                  <a:pt x="0" y="164886"/>
                </a:lnTo>
                <a:lnTo>
                  <a:pt x="5889" y="208719"/>
                </a:lnTo>
                <a:lnTo>
                  <a:pt x="22511" y="248107"/>
                </a:lnTo>
                <a:lnTo>
                  <a:pt x="48294" y="281478"/>
                </a:lnTo>
                <a:lnTo>
                  <a:pt x="81665" y="307261"/>
                </a:lnTo>
                <a:lnTo>
                  <a:pt x="121053" y="323882"/>
                </a:lnTo>
                <a:lnTo>
                  <a:pt x="164886" y="329772"/>
                </a:lnTo>
                <a:lnTo>
                  <a:pt x="208719" y="323882"/>
                </a:lnTo>
                <a:lnTo>
                  <a:pt x="248107" y="307261"/>
                </a:lnTo>
                <a:lnTo>
                  <a:pt x="281478" y="281478"/>
                </a:lnTo>
                <a:lnTo>
                  <a:pt x="307261" y="248107"/>
                </a:lnTo>
                <a:lnTo>
                  <a:pt x="323882" y="208719"/>
                </a:lnTo>
                <a:lnTo>
                  <a:pt x="329772" y="164886"/>
                </a:lnTo>
                <a:lnTo>
                  <a:pt x="323882" y="121053"/>
                </a:lnTo>
                <a:lnTo>
                  <a:pt x="307261" y="81665"/>
                </a:lnTo>
                <a:lnTo>
                  <a:pt x="281478" y="48294"/>
                </a:lnTo>
                <a:lnTo>
                  <a:pt x="248107" y="22511"/>
                </a:lnTo>
                <a:lnTo>
                  <a:pt x="208719" y="5889"/>
                </a:lnTo>
                <a:lnTo>
                  <a:pt x="164886" y="0"/>
                </a:lnTo>
              </a:path>
            </a:pathLst>
          </a:custGeom>
          <a:ln w="36057">
            <a:solidFill>
              <a:srgbClr val="FFFFFF"/>
            </a:solidFill>
          </a:ln>
        </p:spPr>
        <p:txBody>
          <a:bodyPr wrap="square" lIns="0" tIns="0" rIns="0" bIns="0" rtlCol="0"/>
          <a:lstStyle/>
          <a:p/>
        </p:txBody>
      </p:sp>
      <p:sp>
        <p:nvSpPr>
          <p:cNvPr id="20" name="bg object 20"/>
          <p:cNvSpPr/>
          <p:nvPr/>
        </p:nvSpPr>
        <p:spPr>
          <a:xfrm>
            <a:off x="12913331" y="1571408"/>
            <a:ext cx="327660" cy="327660"/>
          </a:xfrm>
          <a:custGeom>
            <a:avLst/>
            <a:gdLst/>
            <a:ahLst/>
            <a:cxnLst/>
            <a:rect l="l" t="t" r="r" b="b"/>
            <a:pathLst>
              <a:path w="327659" h="327660">
                <a:moveTo>
                  <a:pt x="163829" y="327661"/>
                </a:moveTo>
                <a:lnTo>
                  <a:pt x="120277" y="321808"/>
                </a:lnTo>
                <a:lnTo>
                  <a:pt x="81141" y="305293"/>
                </a:lnTo>
                <a:lnTo>
                  <a:pt x="47984" y="279676"/>
                </a:lnTo>
                <a:lnTo>
                  <a:pt x="22367" y="246519"/>
                </a:lnTo>
                <a:lnTo>
                  <a:pt x="5852" y="207383"/>
                </a:lnTo>
                <a:lnTo>
                  <a:pt x="0" y="163830"/>
                </a:lnTo>
                <a:lnTo>
                  <a:pt x="5852" y="120277"/>
                </a:lnTo>
                <a:lnTo>
                  <a:pt x="22367" y="81142"/>
                </a:lnTo>
                <a:lnTo>
                  <a:pt x="47984" y="47984"/>
                </a:lnTo>
                <a:lnTo>
                  <a:pt x="81141" y="22367"/>
                </a:lnTo>
                <a:lnTo>
                  <a:pt x="120277" y="5852"/>
                </a:lnTo>
                <a:lnTo>
                  <a:pt x="163829" y="0"/>
                </a:lnTo>
                <a:lnTo>
                  <a:pt x="207383" y="5852"/>
                </a:lnTo>
                <a:lnTo>
                  <a:pt x="246519" y="22367"/>
                </a:lnTo>
                <a:lnTo>
                  <a:pt x="279676" y="47984"/>
                </a:lnTo>
                <a:lnTo>
                  <a:pt x="305293" y="81142"/>
                </a:lnTo>
                <a:lnTo>
                  <a:pt x="321809" y="120277"/>
                </a:lnTo>
                <a:lnTo>
                  <a:pt x="327661" y="163830"/>
                </a:lnTo>
                <a:lnTo>
                  <a:pt x="321809" y="207383"/>
                </a:lnTo>
                <a:lnTo>
                  <a:pt x="305293" y="246519"/>
                </a:lnTo>
                <a:lnTo>
                  <a:pt x="279676" y="279676"/>
                </a:lnTo>
                <a:lnTo>
                  <a:pt x="246519" y="305293"/>
                </a:lnTo>
                <a:lnTo>
                  <a:pt x="207383" y="321808"/>
                </a:lnTo>
                <a:lnTo>
                  <a:pt x="163829" y="327661"/>
                </a:lnTo>
                <a:close/>
              </a:path>
            </a:pathLst>
          </a:custGeom>
          <a:solidFill>
            <a:srgbClr val="29F6FF"/>
          </a:solidFill>
        </p:spPr>
        <p:txBody>
          <a:bodyPr wrap="square" lIns="0" tIns="0" rIns="0" bIns="0" rtlCol="0"/>
          <a:lstStyle/>
          <a:p/>
        </p:txBody>
      </p:sp>
      <p:sp>
        <p:nvSpPr>
          <p:cNvPr id="21" name="bg object 21"/>
          <p:cNvSpPr/>
          <p:nvPr/>
        </p:nvSpPr>
        <p:spPr>
          <a:xfrm>
            <a:off x="12913331" y="1571408"/>
            <a:ext cx="331470" cy="331470"/>
          </a:xfrm>
          <a:custGeom>
            <a:avLst/>
            <a:gdLst/>
            <a:ahLst/>
            <a:cxnLst/>
            <a:rect l="l" t="t" r="r" b="b"/>
            <a:pathLst>
              <a:path w="331469" h="331469">
                <a:moveTo>
                  <a:pt x="165668" y="0"/>
                </a:moveTo>
                <a:lnTo>
                  <a:pt x="121627" y="5917"/>
                </a:lnTo>
                <a:lnTo>
                  <a:pt x="82052" y="22618"/>
                </a:lnTo>
                <a:lnTo>
                  <a:pt x="48523" y="48523"/>
                </a:lnTo>
                <a:lnTo>
                  <a:pt x="22618" y="82052"/>
                </a:lnTo>
                <a:lnTo>
                  <a:pt x="5917" y="121627"/>
                </a:lnTo>
                <a:lnTo>
                  <a:pt x="0" y="165668"/>
                </a:lnTo>
                <a:lnTo>
                  <a:pt x="5917" y="209709"/>
                </a:lnTo>
                <a:lnTo>
                  <a:pt x="22618" y="249284"/>
                </a:lnTo>
                <a:lnTo>
                  <a:pt x="48523" y="282813"/>
                </a:lnTo>
                <a:lnTo>
                  <a:pt x="82052" y="308718"/>
                </a:lnTo>
                <a:lnTo>
                  <a:pt x="121627" y="325419"/>
                </a:lnTo>
                <a:lnTo>
                  <a:pt x="165668" y="331337"/>
                </a:lnTo>
                <a:lnTo>
                  <a:pt x="209709" y="325419"/>
                </a:lnTo>
                <a:lnTo>
                  <a:pt x="249284" y="308718"/>
                </a:lnTo>
                <a:lnTo>
                  <a:pt x="282813" y="282813"/>
                </a:lnTo>
                <a:lnTo>
                  <a:pt x="308718" y="249284"/>
                </a:lnTo>
                <a:lnTo>
                  <a:pt x="325419" y="209709"/>
                </a:lnTo>
                <a:lnTo>
                  <a:pt x="331337" y="165668"/>
                </a:lnTo>
                <a:lnTo>
                  <a:pt x="325419" y="121627"/>
                </a:lnTo>
                <a:lnTo>
                  <a:pt x="308718" y="82052"/>
                </a:lnTo>
                <a:lnTo>
                  <a:pt x="282813" y="48523"/>
                </a:lnTo>
                <a:lnTo>
                  <a:pt x="249284" y="22618"/>
                </a:lnTo>
                <a:lnTo>
                  <a:pt x="209709" y="5917"/>
                </a:lnTo>
                <a:lnTo>
                  <a:pt x="165668" y="0"/>
                </a:lnTo>
              </a:path>
            </a:pathLst>
          </a:custGeom>
          <a:ln w="36233">
            <a:solidFill>
              <a:srgbClr val="29F6FF"/>
            </a:solidFill>
          </a:ln>
        </p:spPr>
        <p:txBody>
          <a:bodyPr wrap="square" lIns="0" tIns="0" rIns="0" bIns="0" rtlCol="0"/>
          <a:lstStyle/>
          <a:p/>
        </p:txBody>
      </p:sp>
      <p:pic>
        <p:nvPicPr>
          <p:cNvPr id="22" name="bg object 22"/>
          <p:cNvPicPr/>
          <p:nvPr/>
        </p:nvPicPr>
        <p:blipFill>
          <a:blip r:embed="rId3" cstate="print"/>
          <a:stretch>
            <a:fillRect/>
          </a:stretch>
        </p:blipFill>
        <p:spPr>
          <a:xfrm>
            <a:off x="7677095" y="6525509"/>
            <a:ext cx="6534577" cy="5023786"/>
          </a:xfrm>
          <a:prstGeom prst="rect">
            <a:avLst/>
          </a:prstGeom>
        </p:spPr>
      </p:pic>
      <p:pic>
        <p:nvPicPr>
          <p:cNvPr id="23" name="bg object 23"/>
          <p:cNvPicPr/>
          <p:nvPr/>
        </p:nvPicPr>
        <p:blipFill>
          <a:blip r:embed="rId4" cstate="print"/>
          <a:stretch>
            <a:fillRect/>
          </a:stretch>
        </p:blipFill>
        <p:spPr>
          <a:xfrm>
            <a:off x="1265120" y="13229142"/>
            <a:ext cx="3094993" cy="459169"/>
          </a:xfrm>
          <a:prstGeom prst="rect">
            <a:avLst/>
          </a:prstGeom>
        </p:spPr>
      </p:pic>
      <p:pic>
        <p:nvPicPr>
          <p:cNvPr id="24" name="bg object 24"/>
          <p:cNvPicPr/>
          <p:nvPr/>
        </p:nvPicPr>
        <p:blipFill>
          <a:blip r:embed="rId5" cstate="print"/>
          <a:stretch>
            <a:fillRect/>
          </a:stretch>
        </p:blipFill>
        <p:spPr>
          <a:xfrm>
            <a:off x="10448887" y="4048112"/>
            <a:ext cx="2743802" cy="407067"/>
          </a:xfrm>
          <a:prstGeom prst="rect">
            <a:avLst/>
          </a:prstGeom>
        </p:spPr>
      </p:pic>
      <p:pic>
        <p:nvPicPr>
          <p:cNvPr id="25" name="bg object 25"/>
          <p:cNvPicPr/>
          <p:nvPr/>
        </p:nvPicPr>
        <p:blipFill>
          <a:blip r:embed="rId6" cstate="print"/>
          <a:stretch>
            <a:fillRect/>
          </a:stretch>
        </p:blipFill>
        <p:spPr>
          <a:xfrm>
            <a:off x="1077808" y="8488616"/>
            <a:ext cx="4495437" cy="3895449"/>
          </a:xfrm>
          <a:prstGeom prst="rect">
            <a:avLst/>
          </a:prstGeom>
        </p:spPr>
      </p:pic>
      <p:sp>
        <p:nvSpPr>
          <p:cNvPr id="26" name="bg object 26"/>
          <p:cNvSpPr/>
          <p:nvPr/>
        </p:nvSpPr>
        <p:spPr>
          <a:xfrm>
            <a:off x="1067999" y="19130123"/>
            <a:ext cx="12140565" cy="0"/>
          </a:xfrm>
          <a:custGeom>
            <a:avLst/>
            <a:gdLst/>
            <a:ahLst/>
            <a:cxnLst/>
            <a:rect l="l" t="t" r="r" b="b"/>
            <a:pathLst>
              <a:path w="12140565" h="0">
                <a:moveTo>
                  <a:pt x="0" y="0"/>
                </a:moveTo>
                <a:lnTo>
                  <a:pt x="12139984" y="0"/>
                </a:lnTo>
              </a:path>
            </a:pathLst>
          </a:custGeom>
          <a:ln w="35820">
            <a:solidFill>
              <a:srgbClr val="5D17EB"/>
            </a:solidFill>
            <a:prstDash val="sysDash"/>
          </a:ln>
        </p:spPr>
        <p:txBody>
          <a:bodyPr wrap="square" lIns="0" tIns="0" rIns="0" bIns="0" rtlCol="0"/>
          <a:lstStyle/>
          <a:p/>
        </p:txBody>
      </p:sp>
      <p:sp>
        <p:nvSpPr>
          <p:cNvPr id="2" name="Holder 2"/>
          <p:cNvSpPr>
            <a:spLocks noGrp="1"/>
          </p:cNvSpPr>
          <p:nvPr>
            <p:ph type="title"/>
          </p:nvPr>
        </p:nvSpPr>
        <p:spPr/>
        <p:txBody>
          <a:bodyPr lIns="0" tIns="0" rIns="0" bIns="0"/>
          <a:lstStyle>
            <a:lvl1pPr>
              <a:defRPr sz="5050" b="0" i="1">
                <a:solidFill>
                  <a:schemeClr val="bg1"/>
                </a:solidFill>
                <a:latin typeface="Verdana"/>
                <a:cs typeface="Verdana"/>
              </a:defRPr>
            </a:lvl1pPr>
          </a:lstStyle>
          <a:p/>
        </p:txBody>
      </p:sp>
      <p:sp>
        <p:nvSpPr>
          <p:cNvPr id="3" name="Holder 3"/>
          <p:cNvSpPr>
            <a:spLocks noGrp="1"/>
          </p:cNvSpPr>
          <p:nvPr>
            <p:ph type="body" idx="1"/>
          </p:nvPr>
        </p:nvSpPr>
        <p:spPr/>
        <p:txBody>
          <a:bodyPr lIns="0" tIns="0" rIns="0" bIns="0"/>
          <a:lstStyle>
            <a:lvl1pPr>
              <a:defRPr/>
            </a:lvl1pPr>
          </a:lstStyle>
          <a:p/>
        </p:txBody>
      </p:sp>
      <p:sp>
        <p:nvSpPr>
          <p:cNvPr id="4" name="Holder 4"/>
          <p:cNvSpPr>
            <a:spLocks noGrp="1"/>
          </p:cNvSpPr>
          <p:nvPr>
            <p:ph type="ftr" idx="5" sz="quarter"/>
          </p:nvPr>
        </p:nvSpPr>
        <p:spPr/>
        <p:txBody>
          <a:bodyPr lIns="0" tIns="0" rIns="0" bIns="0"/>
          <a:lstStyle>
            <a:lvl1pPr algn="ctr">
              <a:defRPr>
                <a:solidFill>
                  <a:schemeClr val="tx1">
                    <a:tint val="75000"/>
                  </a:schemeClr>
                </a:solidFill>
              </a:defRPr>
            </a:lvl1pPr>
          </a:lstStyle>
          <a:p/>
        </p:txBody>
      </p:sp>
      <p:sp>
        <p:nvSpPr>
          <p:cNvPr id="5" name="Holder 5"/>
          <p:cNvSpPr>
            <a:spLocks noGrp="1"/>
          </p:cNvSpPr>
          <p:nvPr>
            <p:ph type="dt" idx="6" sz="half"/>
          </p:nvPr>
        </p:nvSpPr>
        <p:spPr/>
        <p:txBody>
          <a:bodyPr lIns="0" tIns="0" rIns="0" bIns="0"/>
          <a:lstStyle>
            <a:lvl1pPr algn="l">
              <a:defRPr>
                <a:solidFill>
                  <a:schemeClr val="tx1">
                    <a:tint val="75000"/>
                  </a:schemeClr>
                </a:solidFill>
              </a:defRPr>
            </a:lvl1pPr>
          </a:lstStyle>
          <a:p>
            <a:fld id="{1D8BD707-D9CF-40AE-B4C6-C98DA3205C09}" type="datetimeFigureOut">
              <a:rPr lang="en-US"/>
            </a:fld>
          </a:p>
        </p:txBody>
      </p:sp>
      <p:sp>
        <p:nvSpPr>
          <p:cNvPr id="6" name="Holder 6"/>
          <p:cNvSpPr>
            <a:spLocks noGrp="1"/>
          </p:cNvSpPr>
          <p:nvPr>
            <p:ph type="sldNum" idx="7" sz="quarter"/>
          </p:nvPr>
        </p:nvSpPr>
        <p:spPr/>
        <p:txBody>
          <a:bodyPr lIns="0" tIns="0" rIns="0" bIns="0"/>
          <a:lstStyle>
            <a:lvl1pPr>
              <a:defRPr sz="2750" b="0" i="0">
                <a:solidFill>
                  <a:schemeClr val="tx1"/>
                </a:solidFill>
                <a:latin typeface="Lucida Sans Unicode"/>
                <a:cs typeface="Lucida Sans Unicode"/>
              </a:defRPr>
            </a:lvl1pPr>
          </a:lstStyle>
          <a:p>
            <a:pPr marL="192405">
              <a:lnSpc>
                <a:spcPts val="2530"/>
              </a:lnSpc>
            </a:pPr>
            <a:fld id="{81D60167-4931-47E6-BA6A-407CBD079E47}" type="slidenum">
              <a:rPr dirty="0" spc="-295"/>
              <a:t>#</a:t>
            </a:fld>
            <a:r>
              <a:rPr dirty="0" spc="-295"/>
              <a:t>/10</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type="obj">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5050" b="0" i="1">
                <a:solidFill>
                  <a:schemeClr val="bg1"/>
                </a:solidFill>
                <a:latin typeface="Verdana"/>
                <a:cs typeface="Verdana"/>
              </a:defRPr>
            </a:lvl1pPr>
          </a:lstStyle>
          <a:p/>
        </p:txBody>
      </p:sp>
      <p:sp>
        <p:nvSpPr>
          <p:cNvPr id="3" name="Holder 3"/>
          <p:cNvSpPr>
            <a:spLocks noGrp="1"/>
          </p:cNvSpPr>
          <p:nvPr>
            <p:ph idx="2" sz="half"/>
          </p:nvPr>
        </p:nvSpPr>
        <p:spPr>
          <a:xfrm>
            <a:off x="710882" y="4623943"/>
            <a:ext cx="6184678" cy="13268707"/>
          </a:xfrm>
          <a:prstGeom prst="rect">
            <a:avLst/>
          </a:prstGeom>
        </p:spPr>
        <p:txBody>
          <a:bodyPr wrap="square" lIns="0" tIns="0" rIns="0" bIns="0">
            <a:spAutoFit/>
          </a:bodyPr>
          <a:lstStyle>
            <a:lvl1pPr>
              <a:defRPr/>
            </a:lvl1pPr>
          </a:lstStyle>
          <a:p/>
        </p:txBody>
      </p:sp>
      <p:sp>
        <p:nvSpPr>
          <p:cNvPr id="4" name="Holder 4"/>
          <p:cNvSpPr>
            <a:spLocks noGrp="1"/>
          </p:cNvSpPr>
          <p:nvPr>
            <p:ph idx="3" sz="half"/>
          </p:nvPr>
        </p:nvSpPr>
        <p:spPr>
          <a:xfrm>
            <a:off x="7322089" y="4623943"/>
            <a:ext cx="6184678" cy="13268707"/>
          </a:xfrm>
          <a:prstGeom prst="rect">
            <a:avLst/>
          </a:prstGeom>
        </p:spPr>
        <p:txBody>
          <a:bodyPr wrap="square" lIns="0" tIns="0" rIns="0" bIns="0">
            <a:spAutoFit/>
          </a:bodyPr>
          <a:lstStyle>
            <a:lvl1pPr>
              <a:defRPr/>
            </a:lvl1pPr>
          </a:lstStyle>
          <a:p/>
        </p:txBody>
      </p:sp>
      <p:sp>
        <p:nvSpPr>
          <p:cNvPr id="5" name="Holder 5"/>
          <p:cNvSpPr>
            <a:spLocks noGrp="1"/>
          </p:cNvSpPr>
          <p:nvPr>
            <p:ph type="ftr" idx="5" sz="quarter"/>
          </p:nvPr>
        </p:nvSpPr>
        <p:spPr/>
        <p:txBody>
          <a:bodyPr lIns="0" tIns="0" rIns="0" bIns="0"/>
          <a:lstStyle>
            <a:lvl1pPr algn="ctr">
              <a:defRPr>
                <a:solidFill>
                  <a:schemeClr val="tx1">
                    <a:tint val="75000"/>
                  </a:schemeClr>
                </a:solidFill>
              </a:defRPr>
            </a:lvl1pPr>
          </a:lstStyle>
          <a:p/>
        </p:txBody>
      </p:sp>
      <p:sp>
        <p:nvSpPr>
          <p:cNvPr id="6" name="Holder 6"/>
          <p:cNvSpPr>
            <a:spLocks noGrp="1"/>
          </p:cNvSpPr>
          <p:nvPr>
            <p:ph type="dt" idx="6" sz="half"/>
          </p:nvPr>
        </p:nvSpPr>
        <p:spPr/>
        <p:txBody>
          <a:bodyPr lIns="0" tIns="0" rIns="0" bIns="0"/>
          <a:lstStyle>
            <a:lvl1pPr algn="l">
              <a:defRPr>
                <a:solidFill>
                  <a:schemeClr val="tx1">
                    <a:tint val="75000"/>
                  </a:schemeClr>
                </a:solidFill>
              </a:defRPr>
            </a:lvl1pPr>
          </a:lstStyle>
          <a:p>
            <a:fld id="{1D8BD707-D9CF-40AE-B4C6-C98DA3205C09}" type="datetimeFigureOut">
              <a:rPr lang="en-US"/>
            </a:fld>
          </a:p>
        </p:txBody>
      </p:sp>
      <p:sp>
        <p:nvSpPr>
          <p:cNvPr id="7" name="Holder 7"/>
          <p:cNvSpPr>
            <a:spLocks noGrp="1"/>
          </p:cNvSpPr>
          <p:nvPr>
            <p:ph type="sldNum" idx="7" sz="quarter"/>
          </p:nvPr>
        </p:nvSpPr>
        <p:spPr/>
        <p:txBody>
          <a:bodyPr lIns="0" tIns="0" rIns="0" bIns="0"/>
          <a:lstStyle>
            <a:lvl1pPr>
              <a:defRPr sz="2750" b="0" i="0">
                <a:solidFill>
                  <a:schemeClr val="tx1"/>
                </a:solidFill>
                <a:latin typeface="Lucida Sans Unicode"/>
                <a:cs typeface="Lucida Sans Unicode"/>
              </a:defRPr>
            </a:lvl1pPr>
          </a:lstStyle>
          <a:p>
            <a:pPr marL="192405">
              <a:lnSpc>
                <a:spcPts val="2530"/>
              </a:lnSpc>
            </a:pPr>
            <a:fld id="{81D60167-4931-47E6-BA6A-407CBD079E47}" type="slidenum">
              <a:rPr dirty="0" spc="-295"/>
              <a:t>#</a:t>
            </a:fld>
            <a:r>
              <a:rPr dirty="0" spc="-295"/>
              <a:t>/10</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type="obj">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5050" b="0" i="1">
                <a:solidFill>
                  <a:schemeClr val="bg1"/>
                </a:solidFill>
                <a:latin typeface="Verdana"/>
                <a:cs typeface="Verdana"/>
              </a:defRPr>
            </a:lvl1pPr>
          </a:lstStyle>
          <a:p/>
        </p:txBody>
      </p:sp>
      <p:sp>
        <p:nvSpPr>
          <p:cNvPr id="3" name="Holder 3"/>
          <p:cNvSpPr>
            <a:spLocks noGrp="1"/>
          </p:cNvSpPr>
          <p:nvPr>
            <p:ph type="ftr" idx="5" sz="quarter"/>
          </p:nvPr>
        </p:nvSpPr>
        <p:spPr/>
        <p:txBody>
          <a:bodyPr lIns="0" tIns="0" rIns="0" bIns="0"/>
          <a:lstStyle>
            <a:lvl1pPr algn="ctr">
              <a:defRPr>
                <a:solidFill>
                  <a:schemeClr val="tx1">
                    <a:tint val="75000"/>
                  </a:schemeClr>
                </a:solidFill>
              </a:defRPr>
            </a:lvl1pPr>
          </a:lstStyle>
          <a:p/>
        </p:txBody>
      </p:sp>
      <p:sp>
        <p:nvSpPr>
          <p:cNvPr id="4" name="Holder 4"/>
          <p:cNvSpPr>
            <a:spLocks noGrp="1"/>
          </p:cNvSpPr>
          <p:nvPr>
            <p:ph type="dt" idx="6" sz="half"/>
          </p:nvPr>
        </p:nvSpPr>
        <p:spPr/>
        <p:txBody>
          <a:bodyPr lIns="0" tIns="0" rIns="0" bIns="0"/>
          <a:lstStyle>
            <a:lvl1pPr algn="l">
              <a:defRPr>
                <a:solidFill>
                  <a:schemeClr val="tx1">
                    <a:tint val="75000"/>
                  </a:schemeClr>
                </a:solidFill>
              </a:defRPr>
            </a:lvl1pPr>
          </a:lstStyle>
          <a:p>
            <a:fld id="{1D8BD707-D9CF-40AE-B4C6-C98DA3205C09}" type="datetimeFigureOut">
              <a:rPr lang="en-US"/>
            </a:fld>
          </a:p>
        </p:txBody>
      </p:sp>
      <p:sp>
        <p:nvSpPr>
          <p:cNvPr id="5" name="Holder 5"/>
          <p:cNvSpPr>
            <a:spLocks noGrp="1"/>
          </p:cNvSpPr>
          <p:nvPr>
            <p:ph type="sldNum" idx="7" sz="quarter"/>
          </p:nvPr>
        </p:nvSpPr>
        <p:spPr/>
        <p:txBody>
          <a:bodyPr lIns="0" tIns="0" rIns="0" bIns="0"/>
          <a:lstStyle>
            <a:lvl1pPr>
              <a:defRPr sz="2750" b="0" i="0">
                <a:solidFill>
                  <a:schemeClr val="tx1"/>
                </a:solidFill>
                <a:latin typeface="Lucida Sans Unicode"/>
                <a:cs typeface="Lucida Sans Unicode"/>
              </a:defRPr>
            </a:lvl1pPr>
          </a:lstStyle>
          <a:p>
            <a:pPr marL="192405">
              <a:lnSpc>
                <a:spcPts val="2530"/>
              </a:lnSpc>
            </a:pPr>
            <a:fld id="{81D60167-4931-47E6-BA6A-407CBD079E47}" type="slidenum">
              <a:rPr dirty="0" spc="-295"/>
              <a:t>#</a:t>
            </a:fld>
            <a:r>
              <a:rPr dirty="0" spc="-295"/>
              <a:t>/10</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type="obj">
  <p:cSld name="Blank">
    <p:spTree>
      <p:nvGrpSpPr>
        <p:cNvPr id="1" name=""/>
        <p:cNvGrpSpPr/>
        <p:nvPr/>
      </p:nvGrpSpPr>
      <p:grpSpPr>
        <a:xfrm>
          <a:off x="0" y="0"/>
          <a:ext cx="0" cy="0"/>
          <a:chOff x="0" y="0"/>
          <a:chExt cx="0" cy="0"/>
        </a:xfrm>
      </p:grpSpPr>
      <p:sp>
        <p:nvSpPr>
          <p:cNvPr id="2" name="Holder 2"/>
          <p:cNvSpPr>
            <a:spLocks noGrp="1"/>
          </p:cNvSpPr>
          <p:nvPr>
            <p:ph type="ftr" idx="5" sz="quarter"/>
          </p:nvPr>
        </p:nvSpPr>
        <p:spPr/>
        <p:txBody>
          <a:bodyPr lIns="0" tIns="0" rIns="0" bIns="0"/>
          <a:lstStyle>
            <a:lvl1pPr algn="ctr">
              <a:defRPr>
                <a:solidFill>
                  <a:schemeClr val="tx1">
                    <a:tint val="75000"/>
                  </a:schemeClr>
                </a:solidFill>
              </a:defRPr>
            </a:lvl1pPr>
          </a:lstStyle>
          <a:p/>
        </p:txBody>
      </p:sp>
      <p:sp>
        <p:nvSpPr>
          <p:cNvPr id="3" name="Holder 3"/>
          <p:cNvSpPr>
            <a:spLocks noGrp="1"/>
          </p:cNvSpPr>
          <p:nvPr>
            <p:ph type="dt" idx="6" sz="half"/>
          </p:nvPr>
        </p:nvSpPr>
        <p:spPr/>
        <p:txBody>
          <a:bodyPr lIns="0" tIns="0" rIns="0" bIns="0"/>
          <a:lstStyle>
            <a:lvl1pPr algn="l">
              <a:defRPr>
                <a:solidFill>
                  <a:schemeClr val="tx1">
                    <a:tint val="75000"/>
                  </a:schemeClr>
                </a:solidFill>
              </a:defRPr>
            </a:lvl1pPr>
          </a:lstStyle>
          <a:p>
            <a:fld id="{1D8BD707-D9CF-40AE-B4C6-C98DA3205C09}" type="datetimeFigureOut">
              <a:rPr lang="en-US"/>
            </a:fld>
          </a:p>
        </p:txBody>
      </p:sp>
      <p:sp>
        <p:nvSpPr>
          <p:cNvPr id="4" name="Holder 4"/>
          <p:cNvSpPr>
            <a:spLocks noGrp="1"/>
          </p:cNvSpPr>
          <p:nvPr>
            <p:ph type="sldNum" idx="7" sz="quarter"/>
          </p:nvPr>
        </p:nvSpPr>
        <p:spPr/>
        <p:txBody>
          <a:bodyPr lIns="0" tIns="0" rIns="0" bIns="0"/>
          <a:lstStyle>
            <a:lvl1pPr>
              <a:defRPr sz="2750" b="0" i="0">
                <a:solidFill>
                  <a:schemeClr val="tx1"/>
                </a:solidFill>
                <a:latin typeface="Lucida Sans Unicode"/>
                <a:cs typeface="Lucida Sans Unicode"/>
              </a:defRPr>
            </a:lvl1pPr>
          </a:lstStyle>
          <a:p>
            <a:pPr marL="192405">
              <a:lnSpc>
                <a:spcPts val="2530"/>
              </a:lnSpc>
            </a:pPr>
            <a:fld id="{81D60167-4931-47E6-BA6A-407CBD079E47}" type="slidenum">
              <a:rPr dirty="0" spc="-295"/>
              <a:t>#</a:t>
            </a:fld>
            <a:r>
              <a:rPr dirty="0" spc="-295"/>
              <a:t>/10</a:t>
            </a: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196171"/>
            <a:ext cx="9547860" cy="616585"/>
          </a:xfrm>
          <a:custGeom>
            <a:avLst/>
            <a:gdLst/>
            <a:ahLst/>
            <a:cxnLst/>
            <a:rect l="l" t="t" r="r" b="b"/>
            <a:pathLst>
              <a:path w="9547860" h="616585">
                <a:moveTo>
                  <a:pt x="0" y="0"/>
                </a:moveTo>
                <a:lnTo>
                  <a:pt x="8481380" y="0"/>
                </a:lnTo>
                <a:lnTo>
                  <a:pt x="9547524" y="616073"/>
                </a:lnTo>
                <a:lnTo>
                  <a:pt x="0" y="616073"/>
                </a:lnTo>
                <a:lnTo>
                  <a:pt x="0" y="0"/>
                </a:lnTo>
                <a:close/>
              </a:path>
            </a:pathLst>
          </a:custGeom>
          <a:solidFill>
            <a:srgbClr val="D9D9D9"/>
          </a:solidFill>
        </p:spPr>
        <p:txBody>
          <a:bodyPr wrap="square" lIns="0" tIns="0" rIns="0" bIns="0" rtlCol="0"/>
          <a:lstStyle/>
          <a:p/>
        </p:txBody>
      </p:sp>
      <p:sp>
        <p:nvSpPr>
          <p:cNvPr id="17" name="bg object 17"/>
          <p:cNvSpPr/>
          <p:nvPr/>
        </p:nvSpPr>
        <p:spPr>
          <a:xfrm>
            <a:off x="8676569" y="196171"/>
            <a:ext cx="5535295" cy="616585"/>
          </a:xfrm>
          <a:custGeom>
            <a:avLst/>
            <a:gdLst/>
            <a:ahLst/>
            <a:cxnLst/>
            <a:rect l="l" t="t" r="r" b="b"/>
            <a:pathLst>
              <a:path w="5535294" h="616585">
                <a:moveTo>
                  <a:pt x="0" y="0"/>
                </a:moveTo>
                <a:lnTo>
                  <a:pt x="5535103" y="0"/>
                </a:lnTo>
                <a:lnTo>
                  <a:pt x="5535103" y="616073"/>
                </a:lnTo>
                <a:lnTo>
                  <a:pt x="1066145" y="616073"/>
                </a:lnTo>
                <a:lnTo>
                  <a:pt x="0" y="0"/>
                </a:lnTo>
                <a:close/>
              </a:path>
            </a:pathLst>
          </a:custGeom>
          <a:solidFill>
            <a:srgbClr val="53A3F9"/>
          </a:solidFill>
        </p:spPr>
        <p:txBody>
          <a:bodyPr wrap="square" lIns="0" tIns="0" rIns="0" bIns="0" rtlCol="0"/>
          <a:lstStyle/>
          <a:p/>
        </p:txBody>
      </p:sp>
      <p:sp>
        <p:nvSpPr>
          <p:cNvPr id="18" name="bg object 18"/>
          <p:cNvSpPr/>
          <p:nvPr/>
        </p:nvSpPr>
        <p:spPr>
          <a:xfrm>
            <a:off x="0" y="19268050"/>
            <a:ext cx="9547860" cy="616585"/>
          </a:xfrm>
          <a:custGeom>
            <a:avLst/>
            <a:gdLst/>
            <a:ahLst/>
            <a:cxnLst/>
            <a:rect l="l" t="t" r="r" b="b"/>
            <a:pathLst>
              <a:path w="9547860" h="616584">
                <a:moveTo>
                  <a:pt x="0" y="0"/>
                </a:moveTo>
                <a:lnTo>
                  <a:pt x="8481380" y="0"/>
                </a:lnTo>
                <a:lnTo>
                  <a:pt x="9547524" y="616074"/>
                </a:lnTo>
                <a:lnTo>
                  <a:pt x="0" y="616074"/>
                </a:lnTo>
                <a:lnTo>
                  <a:pt x="0" y="0"/>
                </a:lnTo>
                <a:close/>
              </a:path>
            </a:pathLst>
          </a:custGeom>
          <a:solidFill>
            <a:srgbClr val="6ED5FF"/>
          </a:solidFill>
        </p:spPr>
        <p:txBody>
          <a:bodyPr wrap="square" lIns="0" tIns="0" rIns="0" bIns="0" rtlCol="0"/>
          <a:lstStyle/>
          <a:p/>
        </p:txBody>
      </p:sp>
      <p:sp>
        <p:nvSpPr>
          <p:cNvPr id="19" name="bg object 19"/>
          <p:cNvSpPr/>
          <p:nvPr/>
        </p:nvSpPr>
        <p:spPr>
          <a:xfrm>
            <a:off x="8676569" y="19268050"/>
            <a:ext cx="5535295" cy="616585"/>
          </a:xfrm>
          <a:custGeom>
            <a:avLst/>
            <a:gdLst/>
            <a:ahLst/>
            <a:cxnLst/>
            <a:rect l="l" t="t" r="r" b="b"/>
            <a:pathLst>
              <a:path w="5535294" h="616584">
                <a:moveTo>
                  <a:pt x="0" y="0"/>
                </a:moveTo>
                <a:lnTo>
                  <a:pt x="5535103" y="0"/>
                </a:lnTo>
                <a:lnTo>
                  <a:pt x="5535103" y="616074"/>
                </a:lnTo>
                <a:lnTo>
                  <a:pt x="1066145" y="616074"/>
                </a:lnTo>
                <a:lnTo>
                  <a:pt x="0" y="0"/>
                </a:lnTo>
                <a:close/>
              </a:path>
            </a:pathLst>
          </a:custGeom>
          <a:solidFill>
            <a:srgbClr val="D9D9D9"/>
          </a:solidFill>
        </p:spPr>
        <p:txBody>
          <a:bodyPr wrap="square" lIns="0" tIns="0" rIns="0" bIns="0" rtlCol="0"/>
          <a:lstStyle/>
          <a:p/>
        </p:txBody>
      </p:sp>
      <p:sp>
        <p:nvSpPr>
          <p:cNvPr id="2" name="Holder 2"/>
          <p:cNvSpPr>
            <a:spLocks noGrp="1"/>
          </p:cNvSpPr>
          <p:nvPr>
            <p:ph type="title"/>
          </p:nvPr>
        </p:nvSpPr>
        <p:spPr>
          <a:xfrm>
            <a:off x="6225582" y="4761621"/>
            <a:ext cx="3408045" cy="798829"/>
          </a:xfrm>
          <a:prstGeom prst="rect">
            <a:avLst/>
          </a:prstGeom>
        </p:spPr>
        <p:txBody>
          <a:bodyPr wrap="square" lIns="0" tIns="0" rIns="0" bIns="0">
            <a:spAutoFit/>
          </a:bodyPr>
          <a:lstStyle>
            <a:lvl1pPr>
              <a:defRPr sz="5050" b="0" i="1">
                <a:solidFill>
                  <a:schemeClr val="bg1"/>
                </a:solidFill>
                <a:latin typeface="Verdana"/>
                <a:cs typeface="Verdana"/>
              </a:defRPr>
            </a:lvl1pPr>
          </a:lstStyle>
          <a:p/>
        </p:txBody>
      </p:sp>
      <p:sp>
        <p:nvSpPr>
          <p:cNvPr id="3" name="Holder 3"/>
          <p:cNvSpPr>
            <a:spLocks noGrp="1"/>
          </p:cNvSpPr>
          <p:nvPr>
            <p:ph type="body" idx="1"/>
          </p:nvPr>
        </p:nvSpPr>
        <p:spPr>
          <a:xfrm>
            <a:off x="710882" y="4623943"/>
            <a:ext cx="12795885" cy="13268707"/>
          </a:xfrm>
          <a:prstGeom prst="rect">
            <a:avLst/>
          </a:prstGeom>
        </p:spPr>
        <p:txBody>
          <a:bodyPr wrap="square" lIns="0" tIns="0" rIns="0" bIns="0">
            <a:spAutoFit/>
          </a:bodyPr>
          <a:lstStyle>
            <a:lvl1pPr>
              <a:defRPr/>
            </a:lvl1pPr>
          </a:lstStyle>
          <a:p/>
        </p:txBody>
      </p:sp>
      <p:sp>
        <p:nvSpPr>
          <p:cNvPr id="4" name="Holder 4"/>
          <p:cNvSpPr>
            <a:spLocks noGrp="1"/>
          </p:cNvSpPr>
          <p:nvPr>
            <p:ph type="ftr" idx="5" sz="quarter"/>
          </p:nvPr>
        </p:nvSpPr>
        <p:spPr>
          <a:xfrm>
            <a:off x="4834001" y="18696814"/>
            <a:ext cx="4549648" cy="1005205"/>
          </a:xfrm>
          <a:prstGeom prst="rect">
            <a:avLst/>
          </a:prstGeom>
        </p:spPr>
        <p:txBody>
          <a:bodyPr wrap="square" lIns="0" tIns="0" rIns="0" bIns="0">
            <a:spAutoFit/>
          </a:bodyPr>
          <a:lstStyle>
            <a:lvl1pPr algn="ctr">
              <a:defRPr>
                <a:solidFill>
                  <a:schemeClr val="tx1">
                    <a:tint val="75000"/>
                  </a:schemeClr>
                </a:solidFill>
              </a:defRPr>
            </a:lvl1pPr>
          </a:lstStyle>
          <a:p/>
        </p:txBody>
      </p:sp>
      <p:sp>
        <p:nvSpPr>
          <p:cNvPr id="5" name="Holder 5"/>
          <p:cNvSpPr>
            <a:spLocks noGrp="1"/>
          </p:cNvSpPr>
          <p:nvPr>
            <p:ph type="dt" idx="6" sz="half"/>
          </p:nvPr>
        </p:nvSpPr>
        <p:spPr>
          <a:xfrm>
            <a:off x="710882" y="18696814"/>
            <a:ext cx="3270059" cy="1005205"/>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fld>
          </a:p>
        </p:txBody>
      </p:sp>
      <p:sp>
        <p:nvSpPr>
          <p:cNvPr id="6" name="Holder 6"/>
          <p:cNvSpPr>
            <a:spLocks noGrp="1"/>
          </p:cNvSpPr>
          <p:nvPr>
            <p:ph type="sldNum" idx="7" sz="quarter"/>
          </p:nvPr>
        </p:nvSpPr>
        <p:spPr>
          <a:xfrm>
            <a:off x="12042176" y="19418796"/>
            <a:ext cx="918903" cy="338458"/>
          </a:xfrm>
          <a:prstGeom prst="rect">
            <a:avLst/>
          </a:prstGeom>
        </p:spPr>
        <p:txBody>
          <a:bodyPr wrap="square" lIns="0" tIns="0" rIns="0" bIns="0">
            <a:spAutoFit/>
          </a:bodyPr>
          <a:lstStyle>
            <a:lvl1pPr>
              <a:defRPr sz="2750" b="0" i="0">
                <a:solidFill>
                  <a:schemeClr val="tx1"/>
                </a:solidFill>
                <a:latin typeface="Lucida Sans Unicode"/>
                <a:cs typeface="Lucida Sans Unicode"/>
              </a:defRPr>
            </a:lvl1pPr>
          </a:lstStyle>
          <a:p>
            <a:pPr marL="192405">
              <a:lnSpc>
                <a:spcPts val="2530"/>
              </a:lnSpc>
            </a:pPr>
            <a:fld id="{81D60167-4931-47E6-BA6A-407CBD079E47}" type="slidenum">
              <a:rPr dirty="0" spc="-295"/>
              <a:t>#</a:t>
            </a:fld>
            <a:r>
              <a:rPr dirty="0" spc="-295"/>
              <a:t>/10</a:t>
            </a:r>
          </a:p>
        </p:txBody>
      </p:sp>
    </p:spTree>
  </p:cSld>
  <p:clrMap folHlink="folHlink" hlink="hlink" accent1="accent1" accent2="accent2" accent3="accent3" accent4="accent4" accent5="accent5" accent6="accent6" tx2="dk2" bg2="lt2" tx1="dk1" bg1="lt1"/>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31.png"/><Relationship Id="rId3" Type="http://schemas.openxmlformats.org/officeDocument/2006/relationships/image" Target="../media/image32.png"/><Relationship Id="rId4" Type="http://schemas.openxmlformats.org/officeDocument/2006/relationships/image" Target="../media/image33.png"/><Relationship Id="rId5" Type="http://schemas.openxmlformats.org/officeDocument/2006/relationships/image" Target="../media/image34.png"/><Relationship Id="rId6" Type="http://schemas.openxmlformats.org/officeDocument/2006/relationships/image" Target="../media/image35.png"/><Relationship Id="rId7" Type="http://schemas.openxmlformats.org/officeDocument/2006/relationships/image" Target="../media/image36.png"/><Relationship Id="rId8" Type="http://schemas.openxmlformats.org/officeDocument/2006/relationships/image" Target="../media/image37.png"/><Relationship Id="rId9" Type="http://schemas.openxmlformats.org/officeDocument/2006/relationships/image" Target="../media/image3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39.png"/><Relationship Id="rId3" Type="http://schemas.openxmlformats.org/officeDocument/2006/relationships/image" Target="../media/image40.jpg"/><Relationship Id="rId4" Type="http://schemas.openxmlformats.org/officeDocument/2006/relationships/image" Target="../media/image41.png"/><Relationship Id="rId5" Type="http://schemas.openxmlformats.org/officeDocument/2006/relationships/image" Target="../media/image42.jpg"/><Relationship Id="rId6" Type="http://schemas.openxmlformats.org/officeDocument/2006/relationships/image" Target="../media/image43.png"/><Relationship Id="rId7" Type="http://schemas.openxmlformats.org/officeDocument/2006/relationships/image" Target="../media/image44.jpg"/><Relationship Id="rId8" Type="http://schemas.openxmlformats.org/officeDocument/2006/relationships/image" Target="../media/image45.jpg"/><Relationship Id="rId9" Type="http://schemas.openxmlformats.org/officeDocument/2006/relationships/image" Target="../media/image46.jpg"/><Relationship Id="rId10" Type="http://schemas.openxmlformats.org/officeDocument/2006/relationships/image" Target="../media/image47.jpg"/><Relationship Id="rId11" Type="http://schemas.openxmlformats.org/officeDocument/2006/relationships/image" Target="../media/image48.jpg"/><Relationship Id="rId12" Type="http://schemas.openxmlformats.org/officeDocument/2006/relationships/image" Target="../media/image49.jpg"/><Relationship Id="rId13" Type="http://schemas.openxmlformats.org/officeDocument/2006/relationships/image" Target="../media/image50.jpg"/><Relationship Id="rId14" Type="http://schemas.openxmlformats.org/officeDocument/2006/relationships/image" Target="../media/image51.png"/><Relationship Id="rId15" Type="http://schemas.openxmlformats.org/officeDocument/2006/relationships/image" Target="../media/image5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image" Target="../media/image9.jpg"/><Relationship Id="rId5"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16.jpg"/><Relationship Id="rId7" Type="http://schemas.openxmlformats.org/officeDocument/2006/relationships/image" Target="../media/image1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9.jpg"/><Relationship Id="rId3" Type="http://schemas.openxmlformats.org/officeDocument/2006/relationships/image" Target="../media/image20.pn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22.png"/><Relationship Id="rId3" Type="http://schemas.openxmlformats.org/officeDocument/2006/relationships/image" Target="../media/image23.jpg"/><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25.jpg"/><Relationship Id="rId3" Type="http://schemas.openxmlformats.org/officeDocument/2006/relationships/image" Target="../media/image2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27.png"/><Relationship Id="rId3" Type="http://schemas.openxmlformats.org/officeDocument/2006/relationships/image" Target="../media/image26.png"/><Relationship Id="rId4" Type="http://schemas.openxmlformats.org/officeDocument/2006/relationships/image" Target="../media/image28.jpg"/><Relationship Id="rId5" Type="http://schemas.openxmlformats.org/officeDocument/2006/relationships/image" Target="../media/image29.jpg"/><Relationship Id="rId6" Type="http://schemas.openxmlformats.org/officeDocument/2006/relationships/image" Target="../media/image3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
          <p:cNvSpPr txBox="1"/>
          <p:nvPr/>
        </p:nvSpPr>
        <p:spPr>
          <a:xfrm>
            <a:off x="1121791" y="7284880"/>
            <a:ext cx="2638425" cy="393065"/>
          </a:xfrm>
          <a:prstGeom prst="rect">
            <a:avLst/>
          </a:prstGeom>
        </p:spPr>
        <p:txBody>
          <a:bodyPr wrap="square" lIns="0" tIns="13970" rIns="0" bIns="0" rtlCol="0" vert="horz">
            <a:spAutoFit/>
          </a:bodyPr>
          <a:lstStyle/>
          <a:p>
            <a:pPr marL="12700">
              <a:lnSpc>
                <a:spcPct val="100000"/>
              </a:lnSpc>
              <a:spcBef>
                <a:spcPts val="110"/>
              </a:spcBef>
            </a:pPr>
            <a:r>
              <a:rPr dirty="0" sz="2400" spc="325" i="1">
                <a:solidFill>
                  <a:srgbClr val="FFFFFF"/>
                </a:solidFill>
                <a:latin typeface="Times New Roman"/>
                <a:ea typeface="Times New Roman"/>
                <a:cs typeface="Times New Roman"/>
                <a:sym typeface="Times New Roman"/>
              </a:rPr>
              <a:t>BEIDOUYUNWEI</a:t>
            </a:r>
            <a:endParaRPr sz="2400">
              <a:latin typeface="Trebuchet MS"/>
              <a:cs typeface="Trebuchet MS"/>
            </a:endParaRPr>
          </a:p>
        </p:txBody>
      </p:sp>
      <p:pic>
        <p:nvPicPr>
          <p:cNvPr id="3" name="object 3" descr=""/>
          <p:cNvPicPr/>
          <p:nvPr/>
        </p:nvPicPr>
        <p:blipFill>
          <a:blip r:embed="rId2" cstate="print"/>
          <a:stretch>
            <a:fillRect/>
          </a:stretch>
        </p:blipFill>
        <p:spPr>
          <a:xfrm>
            <a:off x="954250" y="871147"/>
            <a:ext cx="8023729" cy="1498718"/>
          </a:xfrm>
          <a:prstGeom prst="rect">
            <a:avLst/>
          </a:prstGeom>
        </p:spPr>
      </p:pic>
      <p:sp>
        <p:nvSpPr>
          <p:cNvPr id="4" name="object 4" descr=""/>
          <p:cNvSpPr txBox="1"/>
          <p:nvPr/>
        </p:nvSpPr>
        <p:spPr>
          <a:xfrm>
            <a:off x="1382844" y="13152854"/>
            <a:ext cx="1827530" cy="531495"/>
          </a:xfrm>
          <a:prstGeom prst="rect">
            <a:avLst/>
          </a:prstGeom>
        </p:spPr>
        <p:txBody>
          <a:bodyPr wrap="square" lIns="0" tIns="14604" rIns="0" bIns="0" rtlCol="0" vert="horz">
            <a:spAutoFit/>
          </a:bodyPr>
          <a:lstStyle/>
          <a:p>
            <a:pPr marL="12700">
              <a:lnSpc>
                <a:spcPct val="100000"/>
              </a:lnSpc>
              <a:spcBef>
                <a:spcPts val="114"/>
              </a:spcBef>
            </a:pPr>
            <a:r>
              <a:rPr dirty="0" sz="3300" spc="254">
                <a:solidFill>
                  <a:srgbClr val="2346E9"/>
                </a:solidFill>
                <a:latin typeface="Times New Roman"/>
                <a:ea typeface="Times New Roman"/>
                <a:cs typeface="Times New Roman"/>
                <a:sym typeface="Times New Roman"/>
              </a:rPr>
              <a:t>Precautions</a:t>
            </a:r>
            <a:endParaRPr sz="3300">
              <a:latin typeface="SimSun"/>
              <a:cs typeface="SimSun"/>
            </a:endParaRPr>
          </a:p>
        </p:txBody>
      </p:sp>
      <p:sp>
        <p:nvSpPr>
          <p:cNvPr id="5" name="object 5" descr=""/>
          <p:cNvSpPr txBox="1"/>
          <p:nvPr/>
        </p:nvSpPr>
        <p:spPr>
          <a:xfrm>
            <a:off x="2015574" y="14111653"/>
            <a:ext cx="6838950" cy="490220"/>
          </a:xfrm>
          <a:prstGeom prst="rect">
            <a:avLst/>
          </a:prstGeom>
        </p:spPr>
        <p:txBody>
          <a:bodyPr wrap="square" lIns="0" tIns="12065" rIns="0" bIns="0" rtlCol="0" vert="horz">
            <a:spAutoFit/>
          </a:bodyPr>
          <a:lstStyle/>
          <a:p>
            <a:pPr marL="12700">
              <a:lnSpc>
                <a:spcPts val="2915"/>
              </a:lnSpc>
              <a:spcBef>
                <a:spcPts val="95"/>
              </a:spcBef>
              <a:tabLst>
                <a:tab pos="2668905" algn="l"/>
              </a:tabLst>
            </a:pPr>
            <a:r>
              <a:rPr dirty="0" sz="2950">
                <a:solidFill>
                  <a:srgbClr val="3A66F2"/>
                </a:solidFill>
                <a:latin typeface="Times New Roman"/>
                <a:ea typeface="Times New Roman"/>
                <a:cs typeface="Times New Roman"/>
                <a:sym typeface="Times New Roman"/>
              </a:rPr>
              <a:t>Default measurement is diesel. Please inform us in advance if you want to measure its liquid</a:t>
            </a:r>
            <a:r>
              <a:rPr dirty="0" sz="3000" spc="-40">
                <a:solidFill>
                  <a:srgbClr val="3A66F2"/>
                </a:solidFill>
                <a:latin typeface="SimSun"/>
                <a:cs typeface="SimSun"/>
              </a:rPr>
              <a:t/>
            </a:r>
            <a:r>
              <a:rPr dirty="0" sz="2950" spc="-50">
                <a:solidFill>
                  <a:srgbClr val="3A66F2"/>
                </a:solidFill>
                <a:latin typeface="SimSun"/>
                <a:cs typeface="SimSun"/>
              </a:rPr>
              <a:t/>
            </a:r>
            <a:r>
              <a:rPr dirty="0" sz="2950">
                <a:solidFill>
                  <a:srgbClr val="3A66F2"/>
                </a:solidFill>
                <a:latin typeface="SimSun"/>
                <a:cs typeface="SimSun"/>
              </a:rPr>
              <a:t/>
            </a:r>
            <a:r>
              <a:rPr dirty="0" sz="3000" spc="-40">
                <a:solidFill>
                  <a:srgbClr val="3A66F2"/>
                </a:solidFill>
                <a:latin typeface="SimSun"/>
                <a:cs typeface="SimSun"/>
              </a:rPr>
              <a:t/>
            </a:r>
            <a:r>
              <a:rPr dirty="0" sz="2950">
                <a:solidFill>
                  <a:srgbClr val="3A66F2"/>
                </a:solidFill>
                <a:latin typeface="SimSun"/>
                <a:cs typeface="SimSun"/>
              </a:rPr>
              <a:t/>
            </a:r>
            <a:r>
              <a:rPr dirty="0" sz="3000" spc="-40">
                <a:solidFill>
                  <a:srgbClr val="3A66F2"/>
                </a:solidFill>
                <a:latin typeface="SimSun"/>
                <a:cs typeface="SimSun"/>
              </a:rPr>
              <a:t/>
            </a:r>
            <a:r>
              <a:rPr dirty="0" sz="3050" spc="-80">
                <a:solidFill>
                  <a:srgbClr val="3A66F2"/>
                </a:solidFill>
                <a:latin typeface="SimSun"/>
                <a:cs typeface="SimSun"/>
              </a:rPr>
              <a:t/>
            </a:r>
            <a:r>
              <a:rPr dirty="0" sz="3000" spc="-40">
                <a:solidFill>
                  <a:srgbClr val="3A66F2"/>
                </a:solidFill>
                <a:latin typeface="SimSun"/>
                <a:cs typeface="SimSun"/>
              </a:rPr>
              <a:t/>
            </a:r>
            <a:r>
              <a:rPr dirty="0" sz="3050" spc="-50">
                <a:solidFill>
                  <a:srgbClr val="3A66F2"/>
                </a:solidFill>
                <a:latin typeface="SimSun"/>
                <a:cs typeface="SimSun"/>
              </a:rPr>
              <a:t/>
            </a:r>
            <a:endParaRPr sz="3050">
              <a:latin typeface="SimSun"/>
              <a:cs typeface="SimSun"/>
            </a:endParaRPr>
          </a:p>
          <a:p>
            <a:pPr algn="ctr" marR="1889760">
              <a:lnSpc>
                <a:spcPts val="295"/>
              </a:lnSpc>
            </a:pPr>
            <a:r>
              <a:rPr dirty="0" sz="800" spc="1989">
                <a:solidFill>
                  <a:srgbClr val="3A66F2"/>
                </a:solidFill>
                <a:latin typeface="Times New Roman"/>
                <a:ea typeface="Times New Roman"/>
                <a:cs typeface="Times New Roman"/>
                <a:sym typeface="Times New Roman"/>
              </a:rPr>
              <a:t>，</a:t>
            </a:r>
            <a:endParaRPr sz="800">
              <a:latin typeface="SimSun"/>
              <a:cs typeface="SimSun"/>
            </a:endParaRPr>
          </a:p>
        </p:txBody>
      </p:sp>
      <p:sp>
        <p:nvSpPr>
          <p:cNvPr id="6" name="object 6" descr=""/>
          <p:cNvSpPr txBox="1"/>
          <p:nvPr/>
        </p:nvSpPr>
        <p:spPr>
          <a:xfrm>
            <a:off x="1311629" y="14117479"/>
            <a:ext cx="412115" cy="501015"/>
          </a:xfrm>
          <a:prstGeom prst="rect">
            <a:avLst/>
          </a:prstGeom>
        </p:spPr>
        <p:txBody>
          <a:bodyPr wrap="square" lIns="0" tIns="14604" rIns="0" bIns="0" rtlCol="0" vert="horz">
            <a:spAutoFit/>
          </a:bodyPr>
          <a:lstStyle/>
          <a:p>
            <a:pPr marL="12700">
              <a:lnSpc>
                <a:spcPct val="100000"/>
              </a:lnSpc>
              <a:spcBef>
                <a:spcPts val="114"/>
              </a:spcBef>
            </a:pPr>
            <a:r>
              <a:rPr dirty="0" sz="3100" spc="-85" i="1">
                <a:solidFill>
                  <a:srgbClr val="29F6FF"/>
                </a:solidFill>
                <a:latin typeface="Trebuchet MS"/>
                <a:cs typeface="Trebuchet MS"/>
              </a:rPr>
              <a:t>01</a:t>
            </a:r>
            <a:endParaRPr sz="3100">
              <a:latin typeface="Trebuchet MS"/>
              <a:cs typeface="Trebuchet MS"/>
            </a:endParaRPr>
          </a:p>
        </p:txBody>
      </p:sp>
      <p:sp>
        <p:nvSpPr>
          <p:cNvPr id="7" name="object 7" descr=""/>
          <p:cNvSpPr txBox="1"/>
          <p:nvPr/>
        </p:nvSpPr>
        <p:spPr>
          <a:xfrm>
            <a:off x="1065108" y="6167471"/>
            <a:ext cx="6946900" cy="685165"/>
          </a:xfrm>
          <a:prstGeom prst="rect">
            <a:avLst/>
          </a:prstGeom>
        </p:spPr>
        <p:txBody>
          <a:bodyPr wrap="square" lIns="0" tIns="15875" rIns="0" bIns="0" rtlCol="0" vert="horz">
            <a:spAutoFit/>
          </a:bodyPr>
          <a:lstStyle/>
          <a:p>
            <a:pPr marL="12700">
              <a:lnSpc>
                <a:spcPct val="100000"/>
              </a:lnSpc>
              <a:spcBef>
                <a:spcPts val="125"/>
              </a:spcBef>
            </a:pPr>
            <a:r>
              <a:rPr dirty="0" sz="4250">
                <a:solidFill>
                  <a:srgbClr val="FFFFFF"/>
                </a:solidFill>
                <a:latin typeface="Times New Roman"/>
                <a:ea typeface="Times New Roman"/>
                <a:cs typeface="Times New Roman"/>
                <a:sym typeface="Times New Roman"/>
              </a:rPr>
              <a:t>Remote monitoring system, fuel consumption, tank level</a:t>
            </a:r>
            <a:r>
              <a:rPr dirty="0" sz="4300" spc="-10">
                <a:solidFill>
                  <a:srgbClr val="FFFFFF"/>
                </a:solidFill>
                <a:latin typeface="SimSun"/>
                <a:cs typeface="SimSun"/>
              </a:rPr>
              <a:t/>
            </a:r>
            <a:r>
              <a:rPr dirty="0" sz="4250">
                <a:solidFill>
                  <a:srgbClr val="FFFFFF"/>
                </a:solidFill>
                <a:latin typeface="SimSun"/>
                <a:cs typeface="SimSun"/>
              </a:rPr>
              <a:t/>
            </a:r>
            <a:r>
              <a:rPr dirty="0" sz="4300" spc="-195">
                <a:solidFill>
                  <a:srgbClr val="FFFFFF"/>
                </a:solidFill>
                <a:latin typeface="SimSun"/>
                <a:cs typeface="SimSun"/>
              </a:rPr>
              <a:t/>
            </a:r>
            <a:r>
              <a:rPr dirty="0" sz="4250" spc="-60">
                <a:solidFill>
                  <a:srgbClr val="FFFFFF"/>
                </a:solidFill>
                <a:latin typeface="SimSun"/>
                <a:cs typeface="SimSun"/>
              </a:rPr>
              <a:t/>
            </a:r>
            <a:r>
              <a:rPr dirty="0" sz="4300" spc="-160">
                <a:solidFill>
                  <a:srgbClr val="FFFFFF"/>
                </a:solidFill>
                <a:latin typeface="SimSun"/>
                <a:cs typeface="SimSun"/>
              </a:rPr>
              <a:t/>
            </a:r>
            <a:endParaRPr sz="4300">
              <a:latin typeface="SimSun"/>
              <a:cs typeface="SimSun"/>
            </a:endParaRPr>
          </a:p>
        </p:txBody>
      </p:sp>
      <p:sp>
        <p:nvSpPr>
          <p:cNvPr id="8" name="object 8"/>
          <p:cNvSpPr txBox="1">
            <a:spLocks noGrp="1"/>
          </p:cNvSpPr>
          <p:nvPr>
            <p:ph type="title"/>
          </p:nvPr>
        </p:nvSpPr>
        <p:spPr>
          <a:prstGeom prst="rect"/>
        </p:spPr>
        <p:txBody>
          <a:bodyPr wrap="square" lIns="0" tIns="15240" rIns="0" bIns="0" rtlCol="0" vert="horz">
            <a:spAutoFit/>
          </a:bodyPr>
          <a:lstStyle/>
          <a:p>
            <a:pPr marL="12700">
              <a:lnSpc>
                <a:spcPct val="100000"/>
              </a:lnSpc>
              <a:spcBef>
                <a:spcPts val="120"/>
              </a:spcBef>
            </a:pPr>
            <a:r>
              <a:rPr dirty="0" spc="-10">
                <a:latin typeface="Times New Roman"/>
                <a:ea typeface="Times New Roman"/>
                <a:cs typeface="Times New Roman"/>
                <a:sym typeface="Times New Roman"/>
              </a:rPr>
              <a:t>ACTYEWEI</a:t>
            </a:r>
          </a:p>
        </p:txBody>
      </p:sp>
      <p:sp>
        <p:nvSpPr>
          <p:cNvPr id="9" name="object 9" descr=""/>
          <p:cNvSpPr txBox="1"/>
          <p:nvPr/>
        </p:nvSpPr>
        <p:spPr>
          <a:xfrm>
            <a:off x="10104777" y="4761621"/>
            <a:ext cx="3100705" cy="798830"/>
          </a:xfrm>
          <a:prstGeom prst="rect">
            <a:avLst/>
          </a:prstGeom>
        </p:spPr>
        <p:txBody>
          <a:bodyPr wrap="square" lIns="0" tIns="15240" rIns="0" bIns="0" rtlCol="0" vert="horz">
            <a:spAutoFit/>
          </a:bodyPr>
          <a:lstStyle/>
          <a:p>
            <a:pPr marL="12700">
              <a:lnSpc>
                <a:spcPct val="100000"/>
              </a:lnSpc>
              <a:spcBef>
                <a:spcPts val="120"/>
              </a:spcBef>
            </a:pPr>
            <a:r>
              <a:rPr dirty="0" sz="4750" spc="-145">
                <a:solidFill>
                  <a:srgbClr val="FFFFFF"/>
                </a:solidFill>
                <a:latin typeface="Times New Roman"/>
                <a:ea typeface="Times New Roman"/>
                <a:cs typeface="Times New Roman"/>
                <a:sym typeface="Times New Roman"/>
              </a:rPr>
              <a:t>Version V5.12</a:t>
            </a:r>
            <a:r>
              <a:rPr dirty="0" sz="5050" spc="-10" i="1">
                <a:solidFill>
                  <a:srgbClr val="FFFFFF"/>
                </a:solidFill>
                <a:latin typeface="Verdana"/>
                <a:cs typeface="Verdana"/>
              </a:rPr>
              <a:t/>
            </a:r>
            <a:endParaRPr sz="5050">
              <a:latin typeface="Verdana"/>
              <a:cs typeface="Verdana"/>
            </a:endParaRPr>
          </a:p>
        </p:txBody>
      </p:sp>
      <p:sp>
        <p:nvSpPr>
          <p:cNvPr id="10" name="object 10" descr=""/>
          <p:cNvSpPr txBox="1"/>
          <p:nvPr/>
        </p:nvSpPr>
        <p:spPr>
          <a:xfrm>
            <a:off x="1991821" y="14907497"/>
            <a:ext cx="7218045" cy="490220"/>
          </a:xfrm>
          <a:prstGeom prst="rect">
            <a:avLst/>
          </a:prstGeom>
        </p:spPr>
        <p:txBody>
          <a:bodyPr wrap="square" lIns="0" tIns="12065" rIns="0" bIns="0" rtlCol="0" vert="horz">
            <a:spAutoFit/>
          </a:bodyPr>
          <a:lstStyle/>
          <a:p>
            <a:pPr marL="12700">
              <a:lnSpc>
                <a:spcPct val="100000"/>
              </a:lnSpc>
              <a:spcBef>
                <a:spcPts val="95"/>
              </a:spcBef>
            </a:pPr>
            <a:r>
              <a:rPr dirty="0" sz="3000" spc="-40">
                <a:solidFill>
                  <a:srgbClr val="3A66F2"/>
                </a:solidFill>
                <a:latin typeface="Times New Roman"/>
                <a:ea typeface="Times New Roman"/>
                <a:cs typeface="Times New Roman"/>
                <a:sym typeface="Times New Roman"/>
              </a:rPr>
              <a:t>Suitable for fuel tank bodies made of various metal and plastic materials</a:t>
            </a:r>
            <a:r>
              <a:rPr dirty="0" sz="3050" spc="-80">
                <a:solidFill>
                  <a:srgbClr val="3A66F2"/>
                </a:solidFill>
                <a:latin typeface="SimSun"/>
                <a:cs typeface="SimSun"/>
              </a:rPr>
              <a:t/>
            </a:r>
            <a:r>
              <a:rPr dirty="0" sz="3000" spc="-40">
                <a:solidFill>
                  <a:srgbClr val="3A66F2"/>
                </a:solidFill>
                <a:latin typeface="SimSun"/>
                <a:cs typeface="SimSun"/>
              </a:rPr>
              <a:t/>
            </a:r>
            <a:r>
              <a:rPr dirty="0" sz="3050" spc="-80">
                <a:solidFill>
                  <a:srgbClr val="3A66F2"/>
                </a:solidFill>
                <a:latin typeface="SimSun"/>
                <a:cs typeface="SimSun"/>
              </a:rPr>
              <a:t/>
            </a:r>
            <a:r>
              <a:rPr dirty="0" sz="3000" spc="-40">
                <a:solidFill>
                  <a:srgbClr val="3A66F2"/>
                </a:solidFill>
                <a:latin typeface="SimSun"/>
                <a:cs typeface="SimSun"/>
              </a:rPr>
              <a:t/>
            </a:r>
            <a:r>
              <a:rPr dirty="0" sz="2950">
                <a:solidFill>
                  <a:srgbClr val="3A66F2"/>
                </a:solidFill>
                <a:latin typeface="SimSun"/>
                <a:cs typeface="SimSun"/>
              </a:rPr>
              <a:t/>
            </a:r>
            <a:r>
              <a:rPr dirty="0" sz="3000" spc="-40">
                <a:solidFill>
                  <a:srgbClr val="3A66F2"/>
                </a:solidFill>
                <a:latin typeface="SimSun"/>
                <a:cs typeface="SimSun"/>
              </a:rPr>
              <a:t/>
            </a:r>
            <a:r>
              <a:rPr dirty="0" sz="2950">
                <a:solidFill>
                  <a:srgbClr val="3A66F2"/>
                </a:solidFill>
                <a:latin typeface="SimSun"/>
                <a:cs typeface="SimSun"/>
              </a:rPr>
              <a:t/>
            </a:r>
            <a:r>
              <a:rPr dirty="0" sz="3050" spc="-80">
                <a:solidFill>
                  <a:srgbClr val="3A66F2"/>
                </a:solidFill>
                <a:latin typeface="SimSun"/>
                <a:cs typeface="SimSun"/>
              </a:rPr>
              <a:t/>
            </a:r>
            <a:r>
              <a:rPr dirty="0" sz="2950">
                <a:solidFill>
                  <a:srgbClr val="3A66F2"/>
                </a:solidFill>
                <a:latin typeface="SimSun"/>
                <a:cs typeface="SimSun"/>
              </a:rPr>
              <a:t/>
            </a:r>
            <a:r>
              <a:rPr dirty="0" sz="3050" spc="-80">
                <a:solidFill>
                  <a:srgbClr val="3A66F2"/>
                </a:solidFill>
                <a:latin typeface="SimSun"/>
                <a:cs typeface="SimSun"/>
              </a:rPr>
              <a:t/>
            </a:r>
            <a:r>
              <a:rPr dirty="0" sz="3000" spc="-45">
                <a:solidFill>
                  <a:srgbClr val="3A66F2"/>
                </a:solidFill>
                <a:latin typeface="SimSun"/>
                <a:cs typeface="SimSun"/>
              </a:rPr>
              <a:t/>
            </a:r>
            <a:endParaRPr sz="3000">
              <a:latin typeface="SimSun"/>
              <a:cs typeface="SimSun"/>
            </a:endParaRPr>
          </a:p>
        </p:txBody>
      </p:sp>
      <p:sp>
        <p:nvSpPr>
          <p:cNvPr id="11" name="object 11" descr=""/>
          <p:cNvSpPr txBox="1"/>
          <p:nvPr/>
        </p:nvSpPr>
        <p:spPr>
          <a:xfrm>
            <a:off x="1243253" y="14875160"/>
            <a:ext cx="481330" cy="501015"/>
          </a:xfrm>
          <a:prstGeom prst="rect">
            <a:avLst/>
          </a:prstGeom>
        </p:spPr>
        <p:txBody>
          <a:bodyPr wrap="square" lIns="0" tIns="14604" rIns="0" bIns="0" rtlCol="0" vert="horz">
            <a:spAutoFit/>
          </a:bodyPr>
          <a:lstStyle/>
          <a:p>
            <a:pPr marL="12700">
              <a:lnSpc>
                <a:spcPct val="100000"/>
              </a:lnSpc>
              <a:spcBef>
                <a:spcPts val="114"/>
              </a:spcBef>
            </a:pPr>
            <a:r>
              <a:rPr dirty="0" sz="3100" spc="135" i="1">
                <a:solidFill>
                  <a:srgbClr val="29F6FF"/>
                </a:solidFill>
                <a:latin typeface="Trebuchet MS"/>
                <a:cs typeface="Trebuchet MS"/>
              </a:rPr>
              <a:t>02</a:t>
            </a:r>
            <a:endParaRPr sz="3100">
              <a:latin typeface="Trebuchet MS"/>
              <a:cs typeface="Trebuchet MS"/>
            </a:endParaRPr>
          </a:p>
        </p:txBody>
      </p:sp>
      <p:sp>
        <p:nvSpPr>
          <p:cNvPr id="12" name="object 12" descr=""/>
          <p:cNvSpPr txBox="1"/>
          <p:nvPr/>
        </p:nvSpPr>
        <p:spPr>
          <a:xfrm>
            <a:off x="11239853" y="3949503"/>
            <a:ext cx="1751964" cy="509905"/>
          </a:xfrm>
          <a:prstGeom prst="rect">
            <a:avLst/>
          </a:prstGeom>
        </p:spPr>
        <p:txBody>
          <a:bodyPr wrap="square" lIns="0" tIns="15875" rIns="0" bIns="0" rtlCol="0" vert="horz">
            <a:spAutoFit/>
          </a:bodyPr>
          <a:lstStyle/>
          <a:p>
            <a:pPr marL="12700">
              <a:lnSpc>
                <a:spcPct val="100000"/>
              </a:lnSpc>
              <a:spcBef>
                <a:spcPts val="125"/>
              </a:spcBef>
            </a:pPr>
            <a:r>
              <a:rPr dirty="0" sz="3150" spc="-100">
                <a:solidFill>
                  <a:srgbClr val="2346E9"/>
                </a:solidFill>
                <a:latin typeface="Times New Roman"/>
                <a:ea typeface="Times New Roman"/>
                <a:cs typeface="Times New Roman"/>
                <a:sym typeface="Times New Roman"/>
              </a:rPr>
              <a:t>GANXIE</a:t>
            </a:r>
            <a:r>
              <a:rPr dirty="0" sz="3150" spc="-450">
                <a:solidFill>
                  <a:srgbClr val="2346E9"/>
                </a:solidFill>
                <a:latin typeface="Lucida Sans Unicode"/>
                <a:cs typeface="Lucida Sans Unicode"/>
              </a:rPr>
              <a:t> </a:t>
            </a:r>
            <a:r>
              <a:rPr dirty="0" sz="3150" spc="-204">
                <a:solidFill>
                  <a:srgbClr val="2346E9"/>
                </a:solidFill>
                <a:latin typeface="Lucida Sans Unicode"/>
                <a:cs typeface="Lucida Sans Unicode"/>
              </a:rPr>
              <a:t/>
            </a:r>
            <a:r>
              <a:rPr dirty="0" sz="3150" spc="-445">
                <a:solidFill>
                  <a:srgbClr val="2346E9"/>
                </a:solidFill>
                <a:latin typeface="Lucida Sans Unicode"/>
                <a:cs typeface="Lucida Sans Unicode"/>
              </a:rPr>
              <a:t> </a:t>
            </a:r>
            <a:r>
              <a:rPr dirty="0" sz="3150" spc="-170">
                <a:solidFill>
                  <a:srgbClr val="2346E9"/>
                </a:solidFill>
                <a:latin typeface="Lucida Sans Unicode"/>
                <a:cs typeface="Lucida Sans Unicode"/>
              </a:rPr>
              <a:t/>
            </a:r>
            <a:r>
              <a:rPr dirty="0" sz="3150" spc="-450">
                <a:solidFill>
                  <a:srgbClr val="2346E9"/>
                </a:solidFill>
                <a:latin typeface="Lucida Sans Unicode"/>
                <a:cs typeface="Lucida Sans Unicode"/>
              </a:rPr>
              <a:t> </a:t>
            </a:r>
            <a:r>
              <a:rPr dirty="0" sz="3150" spc="-165">
                <a:solidFill>
                  <a:srgbClr val="2346E9"/>
                </a:solidFill>
                <a:latin typeface="Lucida Sans Unicode"/>
                <a:cs typeface="Lucida Sans Unicode"/>
              </a:rPr>
              <a:t/>
            </a:r>
            <a:r>
              <a:rPr dirty="0" sz="3150" spc="-445">
                <a:solidFill>
                  <a:srgbClr val="2346E9"/>
                </a:solidFill>
                <a:latin typeface="Lucida Sans Unicode"/>
                <a:cs typeface="Lucida Sans Unicode"/>
              </a:rPr>
              <a:t> </a:t>
            </a:r>
            <a:r>
              <a:rPr dirty="0" sz="3150" spc="-155">
                <a:solidFill>
                  <a:srgbClr val="2346E9"/>
                </a:solidFill>
                <a:latin typeface="Lucida Sans Unicode"/>
                <a:cs typeface="Lucida Sans Unicode"/>
              </a:rPr>
              <a:t/>
            </a:r>
            <a:r>
              <a:rPr dirty="0" sz="3150" spc="-440">
                <a:solidFill>
                  <a:srgbClr val="2346E9"/>
                </a:solidFill>
                <a:latin typeface="Lucida Sans Unicode"/>
                <a:cs typeface="Lucida Sans Unicode"/>
              </a:rPr>
              <a:t> </a:t>
            </a:r>
            <a:r>
              <a:rPr dirty="0" sz="3150" spc="135">
                <a:solidFill>
                  <a:srgbClr val="2346E9"/>
                </a:solidFill>
                <a:latin typeface="Lucida Sans Unicode"/>
                <a:cs typeface="Lucida Sans Unicode"/>
              </a:rPr>
              <a:t/>
            </a:r>
            <a:endParaRPr sz="3150">
              <a:latin typeface="Lucida Sans Unicode"/>
              <a:cs typeface="Lucida Sans Unicode"/>
            </a:endParaRPr>
          </a:p>
        </p:txBody>
      </p:sp>
      <p:sp>
        <p:nvSpPr>
          <p:cNvPr id="13" name="object 13" descr=""/>
          <p:cNvSpPr txBox="1"/>
          <p:nvPr/>
        </p:nvSpPr>
        <p:spPr>
          <a:xfrm>
            <a:off x="1247591" y="15687037"/>
            <a:ext cx="6632575" cy="501015"/>
          </a:xfrm>
          <a:prstGeom prst="rect">
            <a:avLst/>
          </a:prstGeom>
        </p:spPr>
        <p:txBody>
          <a:bodyPr wrap="square" lIns="0" tIns="14604" rIns="0" bIns="0" rtlCol="0" vert="horz">
            <a:spAutoFit/>
          </a:bodyPr>
          <a:lstStyle/>
          <a:p>
            <a:pPr marL="12700">
              <a:lnSpc>
                <a:spcPct val="100000"/>
              </a:lnSpc>
              <a:spcBef>
                <a:spcPts val="114"/>
              </a:spcBef>
              <a:tabLst>
                <a:tab pos="756285" algn="l"/>
              </a:tabLst>
            </a:pPr>
            <a:r>
              <a:rPr dirty="0" sz="3100" spc="114" i="1">
                <a:solidFill>
                  <a:srgbClr val="29F6FF"/>
                </a:solidFill>
                <a:latin typeface="Times New Roman"/>
                <a:ea typeface="Times New Roman"/>
                <a:cs typeface="Times New Roman"/>
                <a:sym typeface="Times New Roman"/>
              </a:rPr>
              <a:t>Oil tanks with a thickness of more than 6mm need to be configured in advance</a:t>
            </a:r>
            <a:r>
              <a:rPr dirty="0" sz="3100" i="1">
                <a:solidFill>
                  <a:srgbClr val="29F6FF"/>
                </a:solidFill>
                <a:latin typeface="Trebuchet MS"/>
                <a:cs typeface="Trebuchet MS"/>
              </a:rPr>
              <a:t>	</a:t>
            </a:r>
            <a:r>
              <a:rPr dirty="0" sz="2950">
                <a:solidFill>
                  <a:srgbClr val="3A66F2"/>
                </a:solidFill>
                <a:latin typeface="SimSun"/>
                <a:cs typeface="SimSun"/>
              </a:rPr>
              <a:t/>
            </a:r>
            <a:r>
              <a:rPr dirty="0" sz="3000" spc="-40">
                <a:solidFill>
                  <a:srgbClr val="3A66F2"/>
                </a:solidFill>
                <a:latin typeface="SimSun"/>
                <a:cs typeface="SimSun"/>
              </a:rPr>
              <a:t/>
            </a:r>
            <a:r>
              <a:rPr dirty="0" sz="3050" spc="-165">
                <a:solidFill>
                  <a:srgbClr val="3A66F2"/>
                </a:solidFill>
                <a:latin typeface="Verdana"/>
                <a:cs typeface="Verdana"/>
              </a:rPr>
              <a:t/>
            </a:r>
            <a:r>
              <a:rPr dirty="0" sz="3050" spc="-80">
                <a:solidFill>
                  <a:srgbClr val="3A66F2"/>
                </a:solidFill>
                <a:latin typeface="SimSun"/>
                <a:cs typeface="SimSun"/>
              </a:rPr>
              <a:t/>
            </a:r>
            <a:r>
              <a:rPr dirty="0" sz="3000" spc="-40">
                <a:solidFill>
                  <a:srgbClr val="3A66F2"/>
                </a:solidFill>
                <a:latin typeface="SimSun"/>
                <a:cs typeface="SimSun"/>
              </a:rPr>
              <a:t/>
            </a:r>
            <a:r>
              <a:rPr dirty="0" sz="3050" spc="-80">
                <a:solidFill>
                  <a:srgbClr val="3A66F2"/>
                </a:solidFill>
                <a:latin typeface="SimSun"/>
                <a:cs typeface="SimSun"/>
              </a:rPr>
              <a:t/>
            </a:r>
            <a:r>
              <a:rPr dirty="0" sz="2950">
                <a:solidFill>
                  <a:srgbClr val="3A66F2"/>
                </a:solidFill>
                <a:latin typeface="SimSun"/>
                <a:cs typeface="SimSun"/>
              </a:rPr>
              <a:t/>
            </a:r>
            <a:r>
              <a:rPr dirty="0" sz="3050" spc="-80">
                <a:solidFill>
                  <a:srgbClr val="3A66F2"/>
                </a:solidFill>
                <a:latin typeface="SimSun"/>
                <a:cs typeface="SimSun"/>
              </a:rPr>
              <a:t/>
            </a:r>
            <a:r>
              <a:rPr dirty="0" sz="2850" spc="110">
                <a:solidFill>
                  <a:srgbClr val="3A66F2"/>
                </a:solidFill>
                <a:latin typeface="SimSun"/>
                <a:cs typeface="SimSun"/>
              </a:rPr>
              <a:t/>
            </a:r>
            <a:r>
              <a:rPr dirty="0" sz="3000" spc="-40">
                <a:solidFill>
                  <a:srgbClr val="3A66F2"/>
                </a:solidFill>
                <a:latin typeface="SimSun"/>
                <a:cs typeface="SimSun"/>
              </a:rPr>
              <a:t/>
            </a:r>
            <a:r>
              <a:rPr dirty="0" sz="3050" spc="-80">
                <a:solidFill>
                  <a:srgbClr val="3A66F2"/>
                </a:solidFill>
                <a:latin typeface="SimSun"/>
                <a:cs typeface="SimSun"/>
              </a:rPr>
              <a:t/>
            </a:r>
            <a:r>
              <a:rPr dirty="0" sz="3000" spc="-45">
                <a:solidFill>
                  <a:srgbClr val="3A66F2"/>
                </a:solidFill>
                <a:latin typeface="SimSun"/>
                <a:cs typeface="SimSun"/>
              </a:rPr>
              <a:t/>
            </a:r>
            <a:endParaRPr sz="3000">
              <a:latin typeface="SimSun"/>
              <a:cs typeface="SimSun"/>
            </a:endParaRPr>
          </a:p>
        </p:txBody>
      </p:sp>
      <p:sp>
        <p:nvSpPr>
          <p:cNvPr id="14" name="object 14" descr=""/>
          <p:cNvSpPr txBox="1"/>
          <p:nvPr/>
        </p:nvSpPr>
        <p:spPr>
          <a:xfrm>
            <a:off x="1216869" y="16436488"/>
            <a:ext cx="517525" cy="501015"/>
          </a:xfrm>
          <a:prstGeom prst="rect">
            <a:avLst/>
          </a:prstGeom>
        </p:spPr>
        <p:txBody>
          <a:bodyPr wrap="square" lIns="0" tIns="14604" rIns="0" bIns="0" rtlCol="0" vert="horz">
            <a:spAutoFit/>
          </a:bodyPr>
          <a:lstStyle/>
          <a:p>
            <a:pPr marL="12700">
              <a:lnSpc>
                <a:spcPct val="100000"/>
              </a:lnSpc>
              <a:spcBef>
                <a:spcPts val="114"/>
              </a:spcBef>
            </a:pPr>
            <a:r>
              <a:rPr dirty="0" sz="3100" spc="280" i="1">
                <a:solidFill>
                  <a:srgbClr val="29F6FF"/>
                </a:solidFill>
                <a:latin typeface="Trebuchet MS"/>
                <a:cs typeface="Trebuchet MS"/>
              </a:rPr>
              <a:t>04</a:t>
            </a:r>
            <a:endParaRPr sz="3100">
              <a:latin typeface="Trebuchet MS"/>
              <a:cs typeface="Trebuchet MS"/>
            </a:endParaRPr>
          </a:p>
        </p:txBody>
      </p:sp>
      <p:sp>
        <p:nvSpPr>
          <p:cNvPr id="15" name="object 15" descr=""/>
          <p:cNvSpPr txBox="1"/>
          <p:nvPr/>
        </p:nvSpPr>
        <p:spPr>
          <a:xfrm>
            <a:off x="1991821" y="16428132"/>
            <a:ext cx="10382885" cy="995044"/>
          </a:xfrm>
          <a:prstGeom prst="rect">
            <a:avLst/>
          </a:prstGeom>
        </p:spPr>
        <p:txBody>
          <a:bodyPr wrap="square" lIns="0" tIns="14604" rIns="0" bIns="0" rtlCol="0" vert="horz">
            <a:spAutoFit/>
          </a:bodyPr>
          <a:lstStyle/>
          <a:p>
            <a:pPr marL="12700">
              <a:lnSpc>
                <a:spcPts val="2915"/>
              </a:lnSpc>
              <a:spcBef>
                <a:spcPts val="114"/>
              </a:spcBef>
              <a:tabLst>
                <a:tab pos="5833745" algn="l"/>
              </a:tabLst>
            </a:pPr>
            <a:r>
              <a:rPr dirty="0" sz="3050" spc="-80">
                <a:solidFill>
                  <a:srgbClr val="3A66F2"/>
                </a:solidFill>
                <a:latin typeface="Times New Roman"/>
                <a:ea typeface="Times New Roman"/>
                <a:cs typeface="Times New Roman"/>
                <a:sym typeface="Times New Roman"/>
              </a:rPr>
              <a:t>The maximum analog value for the protocol is 65535, equivalent to 100cm. The protocol is used for positioning the host and the fuel tank or tank body</a:t>
            </a:r>
            <a:r>
              <a:rPr dirty="0" sz="2950">
                <a:solidFill>
                  <a:srgbClr val="3A66F2"/>
                </a:solidFill>
                <a:latin typeface="SimSun"/>
                <a:cs typeface="SimSun"/>
              </a:rPr>
              <a:t/>
            </a:r>
            <a:r>
              <a:rPr dirty="0" sz="3000" spc="-40">
                <a:solidFill>
                  <a:srgbClr val="3A66F2"/>
                </a:solidFill>
                <a:latin typeface="SimSun"/>
                <a:cs typeface="SimSun"/>
              </a:rPr>
              <a:t/>
            </a:r>
            <a:r>
              <a:rPr dirty="0" sz="2950">
                <a:solidFill>
                  <a:srgbClr val="3A66F2"/>
                </a:solidFill>
                <a:latin typeface="SimSun"/>
                <a:cs typeface="SimSun"/>
              </a:rPr>
              <a:t/>
            </a:r>
            <a:r>
              <a:rPr dirty="0" sz="3000" spc="-40">
                <a:solidFill>
                  <a:srgbClr val="3A66F2"/>
                </a:solidFill>
                <a:latin typeface="SimSun"/>
                <a:cs typeface="SimSun"/>
              </a:rPr>
              <a:t/>
            </a:r>
            <a:r>
              <a:rPr dirty="0" sz="3050" spc="-10">
                <a:solidFill>
                  <a:srgbClr val="3A66F2"/>
                </a:solidFill>
                <a:latin typeface="Verdana"/>
                <a:cs typeface="Verdana"/>
              </a:rPr>
              <a:t/>
            </a:r>
            <a:r>
              <a:rPr dirty="0" sz="3050">
                <a:solidFill>
                  <a:srgbClr val="3A66F2"/>
                </a:solidFill>
                <a:latin typeface="Verdana"/>
                <a:cs typeface="Verdana"/>
              </a:rPr>
              <a:t>	</a:t>
            </a:r>
            <a:r>
              <a:rPr dirty="0" sz="3050" spc="-80">
                <a:solidFill>
                  <a:srgbClr val="3A66F2"/>
                </a:solidFill>
                <a:latin typeface="SimSun"/>
                <a:cs typeface="SimSun"/>
              </a:rPr>
              <a:t/>
            </a:r>
            <a:r>
              <a:rPr dirty="0" sz="2950">
                <a:solidFill>
                  <a:srgbClr val="3A66F2"/>
                </a:solidFill>
                <a:latin typeface="SimSun"/>
                <a:cs typeface="SimSun"/>
              </a:rPr>
              <a:t/>
            </a:r>
            <a:r>
              <a:rPr dirty="0" sz="3050" spc="-80">
                <a:solidFill>
                  <a:srgbClr val="3A66F2"/>
                </a:solidFill>
                <a:latin typeface="SimSun"/>
                <a:cs typeface="SimSun"/>
              </a:rPr>
              <a:t/>
            </a:r>
            <a:r>
              <a:rPr dirty="0" sz="3000" spc="-40">
                <a:solidFill>
                  <a:srgbClr val="3A66F2"/>
                </a:solidFill>
                <a:latin typeface="SimSun"/>
                <a:cs typeface="SimSun"/>
              </a:rPr>
              <a:t/>
            </a:r>
            <a:r>
              <a:rPr dirty="0" sz="3050" spc="-80">
                <a:solidFill>
                  <a:srgbClr val="3A66F2"/>
                </a:solidFill>
                <a:latin typeface="SimSun"/>
                <a:cs typeface="SimSun"/>
              </a:rPr>
              <a:t/>
            </a:r>
            <a:r>
              <a:rPr dirty="0" sz="2950">
                <a:solidFill>
                  <a:srgbClr val="3A66F2"/>
                </a:solidFill>
                <a:latin typeface="SimSun"/>
                <a:cs typeface="SimSun"/>
              </a:rPr>
              <a:t/>
            </a:r>
            <a:r>
              <a:rPr dirty="0" sz="3050" spc="-80">
                <a:solidFill>
                  <a:srgbClr val="3A66F2"/>
                </a:solidFill>
                <a:latin typeface="SimSun"/>
                <a:cs typeface="SimSun"/>
              </a:rPr>
              <a:t/>
            </a:r>
            <a:r>
              <a:rPr dirty="0" sz="3000" spc="-40">
                <a:solidFill>
                  <a:srgbClr val="3A66F2"/>
                </a:solidFill>
                <a:latin typeface="SimSun"/>
                <a:cs typeface="SimSun"/>
              </a:rPr>
              <a:t/>
            </a:r>
            <a:r>
              <a:rPr dirty="0" sz="3000" spc="-50">
                <a:solidFill>
                  <a:srgbClr val="3A66F2"/>
                </a:solidFill>
                <a:latin typeface="SimSun"/>
                <a:cs typeface="SimSun"/>
              </a:rPr>
              <a:t/>
            </a:r>
            <a:endParaRPr sz="3000">
              <a:latin typeface="SimSun"/>
              <a:cs typeface="SimSun"/>
            </a:endParaRPr>
          </a:p>
          <a:p>
            <a:pPr algn="ctr" marL="887094">
              <a:lnSpc>
                <a:spcPts val="295"/>
              </a:lnSpc>
            </a:pPr>
            <a:r>
              <a:rPr dirty="0" sz="800" spc="1989">
                <a:solidFill>
                  <a:srgbClr val="3A66F2"/>
                </a:solidFill>
                <a:latin typeface="Times New Roman"/>
                <a:ea typeface="Times New Roman"/>
                <a:cs typeface="Times New Roman"/>
                <a:sym typeface="Times New Roman"/>
              </a:rPr>
              <a:t>，</a:t>
            </a:r>
            <a:endParaRPr sz="800">
              <a:latin typeface="SimSun"/>
              <a:cs typeface="SimSun"/>
            </a:endParaRPr>
          </a:p>
          <a:p>
            <a:pPr marL="12700">
              <a:lnSpc>
                <a:spcPts val="2915"/>
              </a:lnSpc>
              <a:spcBef>
                <a:spcPts val="740"/>
              </a:spcBef>
              <a:tabLst>
                <a:tab pos="4356100" algn="l"/>
              </a:tabLst>
            </a:pPr>
            <a:r>
              <a:rPr dirty="0" sz="3050" spc="-80">
                <a:solidFill>
                  <a:srgbClr val="3A66F2"/>
                </a:solidFill>
                <a:latin typeface="Times New Roman"/>
                <a:ea typeface="Times New Roman"/>
                <a:cs typeface="Times New Roman"/>
                <a:sym typeface="Times New Roman"/>
              </a:rPr>
              <a:t>If the height exceeds 100cm, modifications may be required. Please confirm the serial port RS485/RS232 in advance.</a:t>
            </a:r>
            <a:r>
              <a:rPr dirty="0" sz="3000" spc="-40">
                <a:solidFill>
                  <a:srgbClr val="3A66F2"/>
                </a:solidFill>
                <a:latin typeface="SimSun"/>
                <a:cs typeface="SimSun"/>
              </a:rPr>
              <a:t/>
            </a:r>
            <a:r>
              <a:rPr dirty="0" sz="2950">
                <a:solidFill>
                  <a:srgbClr val="3A66F2"/>
                </a:solidFill>
                <a:latin typeface="SimSun"/>
                <a:cs typeface="SimSun"/>
              </a:rPr>
              <a:t/>
            </a:r>
            <a:r>
              <a:rPr dirty="0" sz="3000" spc="-40">
                <a:solidFill>
                  <a:srgbClr val="3A66F2"/>
                </a:solidFill>
                <a:latin typeface="SimSun"/>
                <a:cs typeface="SimSun"/>
              </a:rPr>
              <a:t/>
            </a:r>
            <a:r>
              <a:rPr dirty="0" sz="3050" spc="-35">
                <a:solidFill>
                  <a:srgbClr val="3A66F2"/>
                </a:solidFill>
                <a:latin typeface="Verdana"/>
                <a:cs typeface="Verdana"/>
              </a:rPr>
              <a:t/>
            </a:r>
            <a:r>
              <a:rPr dirty="0" sz="3050" spc="-80">
                <a:solidFill>
                  <a:srgbClr val="3A66F2"/>
                </a:solidFill>
                <a:latin typeface="SimSun"/>
                <a:cs typeface="SimSun"/>
              </a:rPr>
              <a:t/>
            </a:r>
            <a:r>
              <a:rPr dirty="0" sz="3000" spc="-40">
                <a:solidFill>
                  <a:srgbClr val="3A66F2"/>
                </a:solidFill>
                <a:latin typeface="SimSun"/>
                <a:cs typeface="SimSun"/>
              </a:rPr>
              <a:t/>
            </a:r>
            <a:r>
              <a:rPr dirty="0" sz="3000" spc="-50">
                <a:solidFill>
                  <a:srgbClr val="3A66F2"/>
                </a:solidFill>
                <a:latin typeface="SimSun"/>
                <a:cs typeface="SimSun"/>
              </a:rPr>
              <a:t/>
            </a:r>
            <a:r>
              <a:rPr dirty="0" sz="3000">
                <a:solidFill>
                  <a:srgbClr val="3A66F2"/>
                </a:solidFill>
                <a:latin typeface="SimSun"/>
                <a:cs typeface="SimSun"/>
              </a:rPr>
              <a:t>	</a:t>
            </a:r>
            <a:r>
              <a:rPr dirty="0" sz="2950">
                <a:solidFill>
                  <a:srgbClr val="3A66F2"/>
                </a:solidFill>
                <a:latin typeface="SimSun"/>
                <a:cs typeface="SimSun"/>
              </a:rPr>
              <a:t/>
            </a:r>
            <a:r>
              <a:rPr dirty="0" sz="3000" spc="-40">
                <a:solidFill>
                  <a:srgbClr val="3A66F2"/>
                </a:solidFill>
                <a:latin typeface="SimSun"/>
                <a:cs typeface="SimSun"/>
              </a:rPr>
              <a:t/>
            </a:r>
            <a:r>
              <a:rPr dirty="0" sz="3050" spc="-80">
                <a:solidFill>
                  <a:srgbClr val="3A66F2"/>
                </a:solidFill>
                <a:latin typeface="SimSun"/>
                <a:cs typeface="SimSun"/>
              </a:rPr>
              <a:t/>
            </a:r>
            <a:r>
              <a:rPr dirty="0" sz="3000" spc="-40">
                <a:solidFill>
                  <a:srgbClr val="3A66F2"/>
                </a:solidFill>
                <a:latin typeface="SimSun"/>
                <a:cs typeface="SimSun"/>
              </a:rPr>
              <a:t/>
            </a:r>
            <a:r>
              <a:rPr dirty="0" sz="2950">
                <a:solidFill>
                  <a:srgbClr val="3A66F2"/>
                </a:solidFill>
                <a:latin typeface="SimSun"/>
                <a:cs typeface="SimSun"/>
              </a:rPr>
              <a:t/>
            </a:r>
            <a:r>
              <a:rPr dirty="0" sz="3050" spc="-80">
                <a:solidFill>
                  <a:srgbClr val="3A66F2"/>
                </a:solidFill>
                <a:latin typeface="SimSun"/>
                <a:cs typeface="SimSun"/>
              </a:rPr>
              <a:t/>
            </a:r>
            <a:r>
              <a:rPr dirty="0" sz="3050" spc="-60">
                <a:solidFill>
                  <a:srgbClr val="3A66F2"/>
                </a:solidFill>
                <a:latin typeface="Verdana"/>
                <a:cs typeface="Verdana"/>
              </a:rPr>
              <a:t/>
            </a:r>
            <a:r>
              <a:rPr dirty="0" sz="900" spc="1889">
                <a:solidFill>
                  <a:srgbClr val="3A66F2"/>
                </a:solidFill>
                <a:latin typeface="SimSun"/>
                <a:cs typeface="SimSun"/>
              </a:rPr>
              <a:t/>
            </a:r>
            <a:endParaRPr sz="900">
              <a:latin typeface="SimSun"/>
              <a:cs typeface="SimSun"/>
            </a:endParaRPr>
          </a:p>
          <a:p>
            <a:pPr algn="ctr" marR="2059305">
              <a:lnSpc>
                <a:spcPts val="295"/>
              </a:lnSpc>
            </a:pPr>
            <a:r>
              <a:rPr dirty="0" sz="800" spc="1989">
                <a:solidFill>
                  <a:srgbClr val="3A66F2"/>
                </a:solidFill>
                <a:latin typeface="Times New Roman"/>
                <a:ea typeface="Times New Roman"/>
                <a:cs typeface="Times New Roman"/>
                <a:sym typeface="Times New Roman"/>
              </a:rPr>
              <a:t>，</a:t>
            </a:r>
            <a:endParaRPr sz="800">
              <a:latin typeface="SimSun"/>
              <a:cs typeface="SimSu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
          <p:cNvPicPr/>
          <p:nvPr/>
        </p:nvPicPr>
        <p:blipFill>
          <a:blip r:embed="rId2" cstate="print"/>
          <a:stretch>
            <a:fillRect/>
          </a:stretch>
        </p:blipFill>
        <p:spPr>
          <a:xfrm>
            <a:off x="1020071" y="1421530"/>
            <a:ext cx="3094993" cy="459170"/>
          </a:xfrm>
          <a:prstGeom prst="rect">
            <a:avLst/>
          </a:prstGeom>
        </p:spPr>
      </p:pic>
      <p:sp>
        <p:nvSpPr>
          <p:cNvPr id="3" name="object 3" descr=""/>
          <p:cNvSpPr/>
          <p:nvPr/>
        </p:nvSpPr>
        <p:spPr>
          <a:xfrm>
            <a:off x="1421526" y="2489359"/>
            <a:ext cx="3112135" cy="1188720"/>
          </a:xfrm>
          <a:custGeom>
            <a:avLst/>
            <a:gdLst/>
            <a:ahLst/>
            <a:cxnLst/>
            <a:rect l="l" t="t" r="r" b="b"/>
            <a:pathLst>
              <a:path w="3112135" h="1188720">
                <a:moveTo>
                  <a:pt x="2517489" y="1188354"/>
                </a:moveTo>
                <a:lnTo>
                  <a:pt x="0" y="1188354"/>
                </a:lnTo>
                <a:lnTo>
                  <a:pt x="0" y="0"/>
                </a:lnTo>
                <a:lnTo>
                  <a:pt x="2517489" y="0"/>
                </a:lnTo>
                <a:lnTo>
                  <a:pt x="3111666" y="594177"/>
                </a:lnTo>
                <a:lnTo>
                  <a:pt x="2517489" y="1188354"/>
                </a:lnTo>
                <a:close/>
              </a:path>
            </a:pathLst>
          </a:custGeom>
          <a:solidFill>
            <a:srgbClr val="DA2828"/>
          </a:solidFill>
        </p:spPr>
        <p:txBody>
          <a:bodyPr wrap="square" lIns="0" tIns="0" rIns="0" bIns="0" rtlCol="0"/>
          <a:lstStyle/>
          <a:p/>
        </p:txBody>
      </p:sp>
      <p:sp>
        <p:nvSpPr>
          <p:cNvPr id="4" name="object 4" descr=""/>
          <p:cNvSpPr/>
          <p:nvPr/>
        </p:nvSpPr>
        <p:spPr>
          <a:xfrm>
            <a:off x="5551854" y="2489359"/>
            <a:ext cx="3112135" cy="1188720"/>
          </a:xfrm>
          <a:custGeom>
            <a:avLst/>
            <a:gdLst/>
            <a:ahLst/>
            <a:cxnLst/>
            <a:rect l="l" t="t" r="r" b="b"/>
            <a:pathLst>
              <a:path w="3112134" h="1188720">
                <a:moveTo>
                  <a:pt x="2517489" y="1188354"/>
                </a:moveTo>
                <a:lnTo>
                  <a:pt x="0" y="1188354"/>
                </a:lnTo>
                <a:lnTo>
                  <a:pt x="0" y="0"/>
                </a:lnTo>
                <a:lnTo>
                  <a:pt x="2517489" y="0"/>
                </a:lnTo>
                <a:lnTo>
                  <a:pt x="3111666" y="594177"/>
                </a:lnTo>
                <a:lnTo>
                  <a:pt x="2517489" y="1188354"/>
                </a:lnTo>
                <a:close/>
              </a:path>
            </a:pathLst>
          </a:custGeom>
          <a:solidFill>
            <a:srgbClr val="6ED5FF"/>
          </a:solidFill>
        </p:spPr>
        <p:txBody>
          <a:bodyPr wrap="square" lIns="0" tIns="0" rIns="0" bIns="0" rtlCol="0"/>
          <a:lstStyle/>
          <a:p/>
        </p:txBody>
      </p:sp>
      <p:sp>
        <p:nvSpPr>
          <p:cNvPr id="5" name="object 5" descr=""/>
          <p:cNvSpPr/>
          <p:nvPr/>
        </p:nvSpPr>
        <p:spPr>
          <a:xfrm>
            <a:off x="9682182" y="2489359"/>
            <a:ext cx="3112135" cy="1188720"/>
          </a:xfrm>
          <a:custGeom>
            <a:avLst/>
            <a:gdLst/>
            <a:ahLst/>
            <a:cxnLst/>
            <a:rect l="l" t="t" r="r" b="b"/>
            <a:pathLst>
              <a:path w="3112134" h="1188720">
                <a:moveTo>
                  <a:pt x="2517489" y="1188354"/>
                </a:moveTo>
                <a:lnTo>
                  <a:pt x="0" y="1188354"/>
                </a:lnTo>
                <a:lnTo>
                  <a:pt x="0" y="0"/>
                </a:lnTo>
                <a:lnTo>
                  <a:pt x="2517489" y="0"/>
                </a:lnTo>
                <a:lnTo>
                  <a:pt x="3111667" y="594177"/>
                </a:lnTo>
                <a:lnTo>
                  <a:pt x="2517489" y="1188354"/>
                </a:lnTo>
                <a:close/>
              </a:path>
            </a:pathLst>
          </a:custGeom>
          <a:solidFill>
            <a:srgbClr val="6ED5FF"/>
          </a:solidFill>
        </p:spPr>
        <p:txBody>
          <a:bodyPr wrap="square" lIns="0" tIns="0" rIns="0" bIns="0" rtlCol="0"/>
          <a:lstStyle/>
          <a:p/>
        </p:txBody>
      </p:sp>
      <p:sp>
        <p:nvSpPr>
          <p:cNvPr id="6" name="object 6" descr=""/>
          <p:cNvSpPr/>
          <p:nvPr/>
        </p:nvSpPr>
        <p:spPr>
          <a:xfrm>
            <a:off x="4500501" y="3066236"/>
            <a:ext cx="1047750" cy="17780"/>
          </a:xfrm>
          <a:custGeom>
            <a:avLst/>
            <a:gdLst/>
            <a:ahLst/>
            <a:cxnLst/>
            <a:rect l="l" t="t" r="r" b="b"/>
            <a:pathLst>
              <a:path w="1047750" h="17780">
                <a:moveTo>
                  <a:pt x="0" y="0"/>
                </a:moveTo>
                <a:lnTo>
                  <a:pt x="1047715" y="17239"/>
                </a:lnTo>
              </a:path>
            </a:pathLst>
          </a:custGeom>
          <a:ln w="35820">
            <a:solidFill>
              <a:srgbClr val="000000"/>
            </a:solidFill>
          </a:ln>
        </p:spPr>
        <p:txBody>
          <a:bodyPr wrap="square" lIns="0" tIns="0" rIns="0" bIns="0" rtlCol="0"/>
          <a:lstStyle/>
          <a:p/>
        </p:txBody>
      </p:sp>
      <p:sp>
        <p:nvSpPr>
          <p:cNvPr id="7" name="object 7" descr=""/>
          <p:cNvSpPr/>
          <p:nvPr/>
        </p:nvSpPr>
        <p:spPr>
          <a:xfrm>
            <a:off x="8630544" y="3092183"/>
            <a:ext cx="1047750" cy="17780"/>
          </a:xfrm>
          <a:custGeom>
            <a:avLst/>
            <a:gdLst/>
            <a:ahLst/>
            <a:cxnLst/>
            <a:rect l="l" t="t" r="r" b="b"/>
            <a:pathLst>
              <a:path w="1047750" h="17780">
                <a:moveTo>
                  <a:pt x="0" y="0"/>
                </a:moveTo>
                <a:lnTo>
                  <a:pt x="1047715" y="17239"/>
                </a:lnTo>
              </a:path>
            </a:pathLst>
          </a:custGeom>
          <a:ln w="35820">
            <a:solidFill>
              <a:srgbClr val="000000"/>
            </a:solidFill>
          </a:ln>
        </p:spPr>
        <p:txBody>
          <a:bodyPr wrap="square" lIns="0" tIns="0" rIns="0" bIns="0" rtlCol="0"/>
          <a:lstStyle/>
          <a:p/>
        </p:txBody>
      </p:sp>
      <p:grpSp>
        <p:nvGrpSpPr>
          <p:cNvPr id="8" name="object 8" descr=""/>
          <p:cNvGrpSpPr/>
          <p:nvPr/>
        </p:nvGrpSpPr>
        <p:grpSpPr>
          <a:xfrm>
            <a:off x="12722058" y="3083572"/>
            <a:ext cx="143510" cy="1128395"/>
            <a:chOff x="12722058" y="3083572"/>
            <a:chExt cx="143510" cy="1128395"/>
          </a:xfrm>
        </p:grpSpPr>
        <p:sp>
          <p:nvSpPr>
            <p:cNvPr id="9" name="object 9" descr=""/>
            <p:cNvSpPr/>
            <p:nvPr/>
          </p:nvSpPr>
          <p:spPr>
            <a:xfrm>
              <a:off x="12793712" y="3083572"/>
              <a:ext cx="0" cy="1029969"/>
            </a:xfrm>
            <a:custGeom>
              <a:avLst/>
              <a:gdLst/>
              <a:ahLst/>
              <a:cxnLst/>
              <a:rect l="l" t="t" r="r" b="b"/>
              <a:pathLst>
                <a:path w="0" h="1029970">
                  <a:moveTo>
                    <a:pt x="0" y="0"/>
                  </a:moveTo>
                  <a:lnTo>
                    <a:pt x="0" y="1029781"/>
                  </a:lnTo>
                </a:path>
              </a:pathLst>
            </a:custGeom>
            <a:ln w="35860">
              <a:solidFill>
                <a:srgbClr val="000000"/>
              </a:solidFill>
            </a:ln>
          </p:spPr>
          <p:txBody>
            <a:bodyPr wrap="square" lIns="0" tIns="0" rIns="0" bIns="0" rtlCol="0"/>
            <a:lstStyle/>
            <a:p/>
          </p:txBody>
        </p:sp>
        <p:pic>
          <p:nvPicPr>
            <p:cNvPr id="10" name="object 10" descr=""/>
            <p:cNvPicPr/>
            <p:nvPr/>
          </p:nvPicPr>
          <p:blipFill>
            <a:blip r:embed="rId3" cstate="print"/>
            <a:stretch>
              <a:fillRect/>
            </a:stretch>
          </p:blipFill>
          <p:spPr>
            <a:xfrm>
              <a:off x="12722058" y="4104395"/>
              <a:ext cx="143308" cy="107568"/>
            </a:xfrm>
            <a:prstGeom prst="rect">
              <a:avLst/>
            </a:prstGeom>
          </p:spPr>
        </p:pic>
      </p:grpSp>
      <p:grpSp>
        <p:nvGrpSpPr>
          <p:cNvPr id="11" name="object 11" descr=""/>
          <p:cNvGrpSpPr/>
          <p:nvPr/>
        </p:nvGrpSpPr>
        <p:grpSpPr>
          <a:xfrm>
            <a:off x="1732360" y="4206061"/>
            <a:ext cx="10746740" cy="143510"/>
            <a:chOff x="1732360" y="4206061"/>
            <a:chExt cx="10746740" cy="143510"/>
          </a:xfrm>
        </p:grpSpPr>
        <p:sp>
          <p:nvSpPr>
            <p:cNvPr id="12" name="object 12" descr=""/>
            <p:cNvSpPr/>
            <p:nvPr/>
          </p:nvSpPr>
          <p:spPr>
            <a:xfrm>
              <a:off x="1750275" y="4277706"/>
              <a:ext cx="10728325" cy="0"/>
            </a:xfrm>
            <a:custGeom>
              <a:avLst/>
              <a:gdLst/>
              <a:ahLst/>
              <a:cxnLst/>
              <a:rect l="l" t="t" r="r" b="b"/>
              <a:pathLst>
                <a:path w="10728325" h="0">
                  <a:moveTo>
                    <a:pt x="10728234" y="0"/>
                  </a:moveTo>
                  <a:lnTo>
                    <a:pt x="0" y="0"/>
                  </a:lnTo>
                </a:path>
              </a:pathLst>
            </a:custGeom>
            <a:ln w="35820">
              <a:solidFill>
                <a:srgbClr val="000000"/>
              </a:solidFill>
            </a:ln>
          </p:spPr>
          <p:txBody>
            <a:bodyPr wrap="square" lIns="0" tIns="0" rIns="0" bIns="0" rtlCol="0"/>
            <a:lstStyle/>
            <a:p/>
          </p:txBody>
        </p:sp>
        <p:sp>
          <p:nvSpPr>
            <p:cNvPr id="13" name="object 13" descr=""/>
            <p:cNvSpPr/>
            <p:nvPr/>
          </p:nvSpPr>
          <p:spPr>
            <a:xfrm>
              <a:off x="1750275" y="4223976"/>
              <a:ext cx="71755" cy="107950"/>
            </a:xfrm>
            <a:custGeom>
              <a:avLst/>
              <a:gdLst/>
              <a:ahLst/>
              <a:cxnLst/>
              <a:rect l="l" t="t" r="r" b="b"/>
              <a:pathLst>
                <a:path w="71755" h="107950">
                  <a:moveTo>
                    <a:pt x="71669" y="107460"/>
                  </a:moveTo>
                  <a:lnTo>
                    <a:pt x="0" y="53730"/>
                  </a:lnTo>
                  <a:lnTo>
                    <a:pt x="71669" y="0"/>
                  </a:lnTo>
                </a:path>
              </a:pathLst>
            </a:custGeom>
            <a:ln w="35830">
              <a:solidFill>
                <a:srgbClr val="000000"/>
              </a:solidFill>
            </a:ln>
          </p:spPr>
          <p:txBody>
            <a:bodyPr wrap="square" lIns="0" tIns="0" rIns="0" bIns="0" rtlCol="0"/>
            <a:lstStyle/>
            <a:p/>
          </p:txBody>
        </p:sp>
      </p:grpSp>
      <p:grpSp>
        <p:nvGrpSpPr>
          <p:cNvPr id="14" name="object 14" descr=""/>
          <p:cNvGrpSpPr/>
          <p:nvPr/>
        </p:nvGrpSpPr>
        <p:grpSpPr>
          <a:xfrm>
            <a:off x="1367554" y="4313390"/>
            <a:ext cx="3201670" cy="2263140"/>
            <a:chOff x="1367554" y="4313390"/>
            <a:chExt cx="3201670" cy="2263140"/>
          </a:xfrm>
        </p:grpSpPr>
        <p:sp>
          <p:nvSpPr>
            <p:cNvPr id="15" name="object 15" descr=""/>
            <p:cNvSpPr/>
            <p:nvPr/>
          </p:nvSpPr>
          <p:spPr>
            <a:xfrm>
              <a:off x="1439382" y="4331487"/>
              <a:ext cx="0" cy="1021080"/>
            </a:xfrm>
            <a:custGeom>
              <a:avLst/>
              <a:gdLst/>
              <a:ahLst/>
              <a:cxnLst/>
              <a:rect l="l" t="t" r="r" b="b"/>
              <a:pathLst>
                <a:path w="0" h="1021079">
                  <a:moveTo>
                    <a:pt x="0" y="0"/>
                  </a:moveTo>
                  <a:lnTo>
                    <a:pt x="0" y="1020956"/>
                  </a:lnTo>
                </a:path>
              </a:pathLst>
            </a:custGeom>
            <a:ln w="35878">
              <a:solidFill>
                <a:srgbClr val="000000"/>
              </a:solidFill>
            </a:ln>
          </p:spPr>
          <p:txBody>
            <a:bodyPr wrap="square" lIns="0" tIns="0" rIns="0" bIns="0" rtlCol="0"/>
            <a:lstStyle/>
            <a:p/>
          </p:txBody>
        </p:sp>
        <p:sp>
          <p:nvSpPr>
            <p:cNvPr id="16" name="object 16" descr=""/>
            <p:cNvSpPr/>
            <p:nvPr/>
          </p:nvSpPr>
          <p:spPr>
            <a:xfrm>
              <a:off x="1385652" y="5280687"/>
              <a:ext cx="107950" cy="71755"/>
            </a:xfrm>
            <a:custGeom>
              <a:avLst/>
              <a:gdLst/>
              <a:ahLst/>
              <a:cxnLst/>
              <a:rect l="l" t="t" r="r" b="b"/>
              <a:pathLst>
                <a:path w="107950" h="71754">
                  <a:moveTo>
                    <a:pt x="107460" y="0"/>
                  </a:moveTo>
                  <a:lnTo>
                    <a:pt x="53730" y="71756"/>
                  </a:lnTo>
                  <a:lnTo>
                    <a:pt x="0" y="0"/>
                  </a:lnTo>
                </a:path>
              </a:pathLst>
            </a:custGeom>
            <a:ln w="35838">
              <a:solidFill>
                <a:srgbClr val="000000"/>
              </a:solidFill>
            </a:ln>
          </p:spPr>
          <p:txBody>
            <a:bodyPr wrap="square" lIns="0" tIns="0" rIns="0" bIns="0" rtlCol="0"/>
            <a:lstStyle/>
            <a:p/>
          </p:txBody>
        </p:sp>
        <p:sp>
          <p:nvSpPr>
            <p:cNvPr id="17" name="object 17" descr=""/>
            <p:cNvSpPr/>
            <p:nvPr/>
          </p:nvSpPr>
          <p:spPr>
            <a:xfrm>
              <a:off x="1457347" y="5388133"/>
              <a:ext cx="3112135" cy="1188720"/>
            </a:xfrm>
            <a:custGeom>
              <a:avLst/>
              <a:gdLst/>
              <a:ahLst/>
              <a:cxnLst/>
              <a:rect l="l" t="t" r="r" b="b"/>
              <a:pathLst>
                <a:path w="3112135" h="1188720">
                  <a:moveTo>
                    <a:pt x="2517489" y="1188354"/>
                  </a:moveTo>
                  <a:lnTo>
                    <a:pt x="0" y="1188354"/>
                  </a:lnTo>
                  <a:lnTo>
                    <a:pt x="0" y="0"/>
                  </a:lnTo>
                  <a:lnTo>
                    <a:pt x="2517489" y="0"/>
                  </a:lnTo>
                  <a:lnTo>
                    <a:pt x="3111666" y="594177"/>
                  </a:lnTo>
                  <a:lnTo>
                    <a:pt x="2517489" y="1188354"/>
                  </a:lnTo>
                  <a:close/>
                </a:path>
              </a:pathLst>
            </a:custGeom>
            <a:solidFill>
              <a:srgbClr val="6ED5FF"/>
            </a:solidFill>
          </p:spPr>
          <p:txBody>
            <a:bodyPr wrap="square" lIns="0" tIns="0" rIns="0" bIns="0" rtlCol="0"/>
            <a:lstStyle/>
            <a:p/>
          </p:txBody>
        </p:sp>
      </p:grpSp>
      <p:sp>
        <p:nvSpPr>
          <p:cNvPr id="18" name="object 18" descr=""/>
          <p:cNvSpPr txBox="1"/>
          <p:nvPr/>
        </p:nvSpPr>
        <p:spPr>
          <a:xfrm>
            <a:off x="1666667" y="5690031"/>
            <a:ext cx="2359025" cy="508000"/>
          </a:xfrm>
          <a:prstGeom prst="rect">
            <a:avLst/>
          </a:prstGeom>
        </p:spPr>
        <p:txBody>
          <a:bodyPr wrap="square" lIns="0" tIns="13970" rIns="0" bIns="0" rtlCol="0" vert="horz">
            <a:spAutoFit/>
          </a:bodyPr>
          <a:lstStyle/>
          <a:p>
            <a:pPr marL="12700">
              <a:lnSpc>
                <a:spcPct val="100000"/>
              </a:lnSpc>
              <a:spcBef>
                <a:spcPts val="110"/>
              </a:spcBef>
            </a:pPr>
            <a:r>
              <a:rPr dirty="0" sz="3150" spc="-85">
                <a:latin typeface="Times New Roman"/>
                <a:ea typeface="Times New Roman"/>
                <a:cs typeface="Times New Roman"/>
                <a:sym typeface="Times New Roman"/>
              </a:rPr>
              <a:t>Install the reading handle</a:t>
            </a:r>
            <a:r>
              <a:rPr dirty="0" sz="3100" spc="-50">
                <a:latin typeface="SimSun"/>
                <a:cs typeface="SimSun"/>
              </a:rPr>
              <a:t/>
            </a:r>
            <a:r>
              <a:rPr dirty="0" sz="3150" spc="-85">
                <a:latin typeface="SimSun"/>
                <a:cs typeface="SimSun"/>
              </a:rPr>
              <a:t/>
            </a:r>
            <a:r>
              <a:rPr dirty="0" sz="3100" spc="-50">
                <a:latin typeface="SimSun"/>
                <a:cs typeface="SimSun"/>
              </a:rPr>
              <a:t/>
            </a:r>
            <a:endParaRPr sz="3100">
              <a:latin typeface="SimSun"/>
              <a:cs typeface="SimSun"/>
            </a:endParaRPr>
          </a:p>
        </p:txBody>
      </p:sp>
      <p:grpSp>
        <p:nvGrpSpPr>
          <p:cNvPr id="19" name="object 19" descr=""/>
          <p:cNvGrpSpPr/>
          <p:nvPr/>
        </p:nvGrpSpPr>
        <p:grpSpPr>
          <a:xfrm>
            <a:off x="4518224" y="5388133"/>
            <a:ext cx="8311515" cy="1205865"/>
            <a:chOff x="4518224" y="5388133"/>
            <a:chExt cx="8311515" cy="1205865"/>
          </a:xfrm>
        </p:grpSpPr>
        <p:sp>
          <p:nvSpPr>
            <p:cNvPr id="20" name="object 20" descr=""/>
            <p:cNvSpPr/>
            <p:nvPr/>
          </p:nvSpPr>
          <p:spPr>
            <a:xfrm>
              <a:off x="5587674" y="5388133"/>
              <a:ext cx="3112135" cy="1188720"/>
            </a:xfrm>
            <a:custGeom>
              <a:avLst/>
              <a:gdLst/>
              <a:ahLst/>
              <a:cxnLst/>
              <a:rect l="l" t="t" r="r" b="b"/>
              <a:pathLst>
                <a:path w="3112134" h="1188720">
                  <a:moveTo>
                    <a:pt x="2517489" y="1188354"/>
                  </a:moveTo>
                  <a:lnTo>
                    <a:pt x="0" y="1188354"/>
                  </a:lnTo>
                  <a:lnTo>
                    <a:pt x="0" y="0"/>
                  </a:lnTo>
                  <a:lnTo>
                    <a:pt x="2517489" y="0"/>
                  </a:lnTo>
                  <a:lnTo>
                    <a:pt x="3111666" y="594177"/>
                  </a:lnTo>
                  <a:lnTo>
                    <a:pt x="2517489" y="1188354"/>
                  </a:lnTo>
                  <a:close/>
                </a:path>
              </a:pathLst>
            </a:custGeom>
            <a:solidFill>
              <a:srgbClr val="6ED5FF"/>
            </a:solidFill>
          </p:spPr>
          <p:txBody>
            <a:bodyPr wrap="square" lIns="0" tIns="0" rIns="0" bIns="0" rtlCol="0"/>
            <a:lstStyle/>
            <a:p/>
          </p:txBody>
        </p:sp>
        <p:sp>
          <p:nvSpPr>
            <p:cNvPr id="21" name="object 21" descr=""/>
            <p:cNvSpPr/>
            <p:nvPr/>
          </p:nvSpPr>
          <p:spPr>
            <a:xfrm>
              <a:off x="9718002" y="5388133"/>
              <a:ext cx="3112135" cy="1188720"/>
            </a:xfrm>
            <a:custGeom>
              <a:avLst/>
              <a:gdLst/>
              <a:ahLst/>
              <a:cxnLst/>
              <a:rect l="l" t="t" r="r" b="b"/>
              <a:pathLst>
                <a:path w="3112134" h="1188720">
                  <a:moveTo>
                    <a:pt x="2517489" y="1188354"/>
                  </a:moveTo>
                  <a:lnTo>
                    <a:pt x="0" y="1188354"/>
                  </a:lnTo>
                  <a:lnTo>
                    <a:pt x="0" y="0"/>
                  </a:lnTo>
                  <a:lnTo>
                    <a:pt x="2517489" y="0"/>
                  </a:lnTo>
                  <a:lnTo>
                    <a:pt x="3111667" y="594177"/>
                  </a:lnTo>
                  <a:lnTo>
                    <a:pt x="2517489" y="1188354"/>
                  </a:lnTo>
                  <a:close/>
                </a:path>
              </a:pathLst>
            </a:custGeom>
            <a:solidFill>
              <a:srgbClr val="FF3131"/>
            </a:solidFill>
          </p:spPr>
          <p:txBody>
            <a:bodyPr wrap="square" lIns="0" tIns="0" rIns="0" bIns="0" rtlCol="0"/>
            <a:lstStyle/>
            <a:p/>
          </p:txBody>
        </p:sp>
        <p:sp>
          <p:nvSpPr>
            <p:cNvPr id="22" name="object 22" descr=""/>
            <p:cNvSpPr/>
            <p:nvPr/>
          </p:nvSpPr>
          <p:spPr>
            <a:xfrm>
              <a:off x="4536321" y="5965004"/>
              <a:ext cx="1047750" cy="17780"/>
            </a:xfrm>
            <a:custGeom>
              <a:avLst/>
              <a:gdLst/>
              <a:ahLst/>
              <a:cxnLst/>
              <a:rect l="l" t="t" r="r" b="b"/>
              <a:pathLst>
                <a:path w="1047750" h="17779">
                  <a:moveTo>
                    <a:pt x="0" y="0"/>
                  </a:moveTo>
                  <a:lnTo>
                    <a:pt x="1047715" y="17239"/>
                  </a:lnTo>
                </a:path>
              </a:pathLst>
            </a:custGeom>
            <a:ln w="35820">
              <a:solidFill>
                <a:srgbClr val="000000"/>
              </a:solidFill>
            </a:ln>
          </p:spPr>
          <p:txBody>
            <a:bodyPr wrap="square" lIns="0" tIns="0" rIns="0" bIns="0" rtlCol="0"/>
            <a:lstStyle/>
            <a:p/>
          </p:txBody>
        </p:sp>
        <p:sp>
          <p:nvSpPr>
            <p:cNvPr id="23" name="object 23" descr=""/>
            <p:cNvSpPr/>
            <p:nvPr/>
          </p:nvSpPr>
          <p:spPr>
            <a:xfrm>
              <a:off x="8666364" y="5990951"/>
              <a:ext cx="1047750" cy="17780"/>
            </a:xfrm>
            <a:custGeom>
              <a:avLst/>
              <a:gdLst/>
              <a:ahLst/>
              <a:cxnLst/>
              <a:rect l="l" t="t" r="r" b="b"/>
              <a:pathLst>
                <a:path w="1047750" h="17779">
                  <a:moveTo>
                    <a:pt x="0" y="0"/>
                  </a:moveTo>
                  <a:lnTo>
                    <a:pt x="1047715" y="17239"/>
                  </a:lnTo>
                </a:path>
              </a:pathLst>
            </a:custGeom>
            <a:ln w="35820">
              <a:solidFill>
                <a:srgbClr val="000000"/>
              </a:solidFill>
            </a:ln>
          </p:spPr>
          <p:txBody>
            <a:bodyPr wrap="square" lIns="0" tIns="0" rIns="0" bIns="0" rtlCol="0"/>
            <a:lstStyle/>
            <a:p/>
          </p:txBody>
        </p:sp>
        <p:sp>
          <p:nvSpPr>
            <p:cNvPr id="24" name="object 24" descr=""/>
            <p:cNvSpPr/>
            <p:nvPr/>
          </p:nvSpPr>
          <p:spPr>
            <a:xfrm>
              <a:off x="5587968" y="5405433"/>
              <a:ext cx="3112135" cy="1188720"/>
            </a:xfrm>
            <a:custGeom>
              <a:avLst/>
              <a:gdLst/>
              <a:ahLst/>
              <a:cxnLst/>
              <a:rect l="l" t="t" r="r" b="b"/>
              <a:pathLst>
                <a:path w="3112134" h="1188720">
                  <a:moveTo>
                    <a:pt x="2517489" y="1188354"/>
                  </a:moveTo>
                  <a:lnTo>
                    <a:pt x="0" y="1188354"/>
                  </a:lnTo>
                  <a:lnTo>
                    <a:pt x="0" y="0"/>
                  </a:lnTo>
                  <a:lnTo>
                    <a:pt x="2517489" y="0"/>
                  </a:lnTo>
                  <a:lnTo>
                    <a:pt x="3111667" y="594177"/>
                  </a:lnTo>
                  <a:lnTo>
                    <a:pt x="2517489" y="1188354"/>
                  </a:lnTo>
                  <a:close/>
                </a:path>
              </a:pathLst>
            </a:custGeom>
            <a:solidFill>
              <a:srgbClr val="6ED5FF"/>
            </a:solidFill>
          </p:spPr>
          <p:txBody>
            <a:bodyPr wrap="square" lIns="0" tIns="0" rIns="0" bIns="0" rtlCol="0"/>
            <a:lstStyle/>
            <a:p/>
          </p:txBody>
        </p:sp>
      </p:grpSp>
      <p:sp>
        <p:nvSpPr>
          <p:cNvPr id="25" name="object 25" descr=""/>
          <p:cNvSpPr txBox="1"/>
          <p:nvPr/>
        </p:nvSpPr>
        <p:spPr>
          <a:xfrm>
            <a:off x="5797288" y="5707332"/>
            <a:ext cx="2359025" cy="508000"/>
          </a:xfrm>
          <a:prstGeom prst="rect">
            <a:avLst/>
          </a:prstGeom>
        </p:spPr>
        <p:txBody>
          <a:bodyPr wrap="square" lIns="0" tIns="13970" rIns="0" bIns="0" rtlCol="0" vert="horz">
            <a:spAutoFit/>
          </a:bodyPr>
          <a:lstStyle/>
          <a:p>
            <a:pPr marL="12700">
              <a:lnSpc>
                <a:spcPct val="100000"/>
              </a:lnSpc>
              <a:spcBef>
                <a:spcPts val="110"/>
              </a:spcBef>
            </a:pPr>
            <a:r>
              <a:rPr dirty="0" sz="3150" spc="-85">
                <a:latin typeface="Times New Roman"/>
                <a:ea typeface="Times New Roman"/>
                <a:cs typeface="Times New Roman"/>
                <a:sym typeface="Times New Roman"/>
              </a:rPr>
              <a:t>Apply mounting silicone</a:t>
            </a:r>
            <a:r>
              <a:rPr dirty="0" sz="3100" spc="-50">
                <a:latin typeface="SimSun"/>
                <a:cs typeface="SimSun"/>
              </a:rPr>
              <a:t/>
            </a:r>
            <a:endParaRPr sz="3100">
              <a:latin typeface="SimSun"/>
              <a:cs typeface="SimSun"/>
            </a:endParaRPr>
          </a:p>
        </p:txBody>
      </p:sp>
      <p:grpSp>
        <p:nvGrpSpPr>
          <p:cNvPr id="26" name="object 26" descr=""/>
          <p:cNvGrpSpPr/>
          <p:nvPr/>
        </p:nvGrpSpPr>
        <p:grpSpPr>
          <a:xfrm>
            <a:off x="1403375" y="5964243"/>
            <a:ext cx="11497945" cy="3441700"/>
            <a:chOff x="1403375" y="5964243"/>
            <a:chExt cx="11497945" cy="3441700"/>
          </a:xfrm>
        </p:grpSpPr>
        <p:sp>
          <p:nvSpPr>
            <p:cNvPr id="27" name="object 27" descr=""/>
            <p:cNvSpPr/>
            <p:nvPr/>
          </p:nvSpPr>
          <p:spPr>
            <a:xfrm>
              <a:off x="12829639" y="5982341"/>
              <a:ext cx="0" cy="1029969"/>
            </a:xfrm>
            <a:custGeom>
              <a:avLst/>
              <a:gdLst/>
              <a:ahLst/>
              <a:cxnLst/>
              <a:rect l="l" t="t" r="r" b="b"/>
              <a:pathLst>
                <a:path w="0" h="1029970">
                  <a:moveTo>
                    <a:pt x="0" y="0"/>
                  </a:moveTo>
                  <a:lnTo>
                    <a:pt x="0" y="1029781"/>
                  </a:lnTo>
                </a:path>
              </a:pathLst>
            </a:custGeom>
            <a:ln w="35860">
              <a:solidFill>
                <a:srgbClr val="000000"/>
              </a:solidFill>
            </a:ln>
          </p:spPr>
          <p:txBody>
            <a:bodyPr wrap="square" lIns="0" tIns="0" rIns="0" bIns="0" rtlCol="0"/>
            <a:lstStyle/>
            <a:p/>
          </p:txBody>
        </p:sp>
        <p:pic>
          <p:nvPicPr>
            <p:cNvPr id="28" name="object 28" descr=""/>
            <p:cNvPicPr/>
            <p:nvPr/>
          </p:nvPicPr>
          <p:blipFill>
            <a:blip r:embed="rId4" cstate="print"/>
            <a:stretch>
              <a:fillRect/>
            </a:stretch>
          </p:blipFill>
          <p:spPr>
            <a:xfrm>
              <a:off x="12757985" y="7003164"/>
              <a:ext cx="143308" cy="107568"/>
            </a:xfrm>
            <a:prstGeom prst="rect">
              <a:avLst/>
            </a:prstGeom>
          </p:spPr>
        </p:pic>
        <p:sp>
          <p:nvSpPr>
            <p:cNvPr id="29" name="object 29" descr=""/>
            <p:cNvSpPr/>
            <p:nvPr/>
          </p:nvSpPr>
          <p:spPr>
            <a:xfrm>
              <a:off x="1910123" y="7178495"/>
              <a:ext cx="10728325" cy="0"/>
            </a:xfrm>
            <a:custGeom>
              <a:avLst/>
              <a:gdLst/>
              <a:ahLst/>
              <a:cxnLst/>
              <a:rect l="l" t="t" r="r" b="b"/>
              <a:pathLst>
                <a:path w="10728325" h="0">
                  <a:moveTo>
                    <a:pt x="10728234" y="0"/>
                  </a:moveTo>
                  <a:lnTo>
                    <a:pt x="0" y="0"/>
                  </a:lnTo>
                </a:path>
              </a:pathLst>
            </a:custGeom>
            <a:ln w="35820">
              <a:solidFill>
                <a:srgbClr val="000000"/>
              </a:solidFill>
            </a:ln>
          </p:spPr>
          <p:txBody>
            <a:bodyPr wrap="square" lIns="0" tIns="0" rIns="0" bIns="0" rtlCol="0"/>
            <a:lstStyle/>
            <a:p/>
          </p:txBody>
        </p:sp>
        <p:sp>
          <p:nvSpPr>
            <p:cNvPr id="30" name="object 30" descr=""/>
            <p:cNvSpPr/>
            <p:nvPr/>
          </p:nvSpPr>
          <p:spPr>
            <a:xfrm>
              <a:off x="1910123" y="7124765"/>
              <a:ext cx="71755" cy="107950"/>
            </a:xfrm>
            <a:custGeom>
              <a:avLst/>
              <a:gdLst/>
              <a:ahLst/>
              <a:cxnLst/>
              <a:rect l="l" t="t" r="r" b="b"/>
              <a:pathLst>
                <a:path w="71755" h="107950">
                  <a:moveTo>
                    <a:pt x="71669" y="107460"/>
                  </a:moveTo>
                  <a:lnTo>
                    <a:pt x="0" y="53730"/>
                  </a:lnTo>
                  <a:lnTo>
                    <a:pt x="71669" y="0"/>
                  </a:lnTo>
                </a:path>
              </a:pathLst>
            </a:custGeom>
            <a:ln w="35830">
              <a:solidFill>
                <a:srgbClr val="000000"/>
              </a:solidFill>
            </a:ln>
          </p:spPr>
          <p:txBody>
            <a:bodyPr wrap="square" lIns="0" tIns="0" rIns="0" bIns="0" rtlCol="0"/>
            <a:lstStyle/>
            <a:p/>
          </p:txBody>
        </p:sp>
        <p:sp>
          <p:nvSpPr>
            <p:cNvPr id="31" name="object 31" descr=""/>
            <p:cNvSpPr/>
            <p:nvPr/>
          </p:nvSpPr>
          <p:spPr>
            <a:xfrm>
              <a:off x="1475203" y="7160641"/>
              <a:ext cx="0" cy="1021080"/>
            </a:xfrm>
            <a:custGeom>
              <a:avLst/>
              <a:gdLst/>
              <a:ahLst/>
              <a:cxnLst/>
              <a:rect l="l" t="t" r="r" b="b"/>
              <a:pathLst>
                <a:path w="0" h="1021079">
                  <a:moveTo>
                    <a:pt x="0" y="0"/>
                  </a:moveTo>
                  <a:lnTo>
                    <a:pt x="0" y="1020956"/>
                  </a:lnTo>
                </a:path>
              </a:pathLst>
            </a:custGeom>
            <a:ln w="35878">
              <a:solidFill>
                <a:srgbClr val="000000"/>
              </a:solidFill>
            </a:ln>
          </p:spPr>
          <p:txBody>
            <a:bodyPr wrap="square" lIns="0" tIns="0" rIns="0" bIns="0" rtlCol="0"/>
            <a:lstStyle/>
            <a:p/>
          </p:txBody>
        </p:sp>
        <p:sp>
          <p:nvSpPr>
            <p:cNvPr id="32" name="object 32" descr=""/>
            <p:cNvSpPr/>
            <p:nvPr/>
          </p:nvSpPr>
          <p:spPr>
            <a:xfrm>
              <a:off x="1421472" y="8109841"/>
              <a:ext cx="107950" cy="71755"/>
            </a:xfrm>
            <a:custGeom>
              <a:avLst/>
              <a:gdLst/>
              <a:ahLst/>
              <a:cxnLst/>
              <a:rect l="l" t="t" r="r" b="b"/>
              <a:pathLst>
                <a:path w="107950" h="71754">
                  <a:moveTo>
                    <a:pt x="107460" y="0"/>
                  </a:moveTo>
                  <a:lnTo>
                    <a:pt x="53730" y="71756"/>
                  </a:lnTo>
                  <a:lnTo>
                    <a:pt x="0" y="0"/>
                  </a:lnTo>
                </a:path>
              </a:pathLst>
            </a:custGeom>
            <a:ln w="35838">
              <a:solidFill>
                <a:srgbClr val="000000"/>
              </a:solidFill>
            </a:ln>
          </p:spPr>
          <p:txBody>
            <a:bodyPr wrap="square" lIns="0" tIns="0" rIns="0" bIns="0" rtlCol="0"/>
            <a:lstStyle/>
            <a:p/>
          </p:txBody>
        </p:sp>
        <p:sp>
          <p:nvSpPr>
            <p:cNvPr id="33" name="object 33" descr=""/>
            <p:cNvSpPr/>
            <p:nvPr/>
          </p:nvSpPr>
          <p:spPr>
            <a:xfrm>
              <a:off x="1493167" y="8217282"/>
              <a:ext cx="3112135" cy="1188720"/>
            </a:xfrm>
            <a:custGeom>
              <a:avLst/>
              <a:gdLst/>
              <a:ahLst/>
              <a:cxnLst/>
              <a:rect l="l" t="t" r="r" b="b"/>
              <a:pathLst>
                <a:path w="3112135" h="1188720">
                  <a:moveTo>
                    <a:pt x="2517489" y="1188354"/>
                  </a:moveTo>
                  <a:lnTo>
                    <a:pt x="0" y="1188354"/>
                  </a:lnTo>
                  <a:lnTo>
                    <a:pt x="0" y="0"/>
                  </a:lnTo>
                  <a:lnTo>
                    <a:pt x="2517489" y="0"/>
                  </a:lnTo>
                  <a:lnTo>
                    <a:pt x="3111666" y="594176"/>
                  </a:lnTo>
                  <a:lnTo>
                    <a:pt x="2517489" y="1188354"/>
                  </a:lnTo>
                  <a:close/>
                </a:path>
              </a:pathLst>
            </a:custGeom>
            <a:solidFill>
              <a:srgbClr val="6ED5FF"/>
            </a:solidFill>
          </p:spPr>
          <p:txBody>
            <a:bodyPr wrap="square" lIns="0" tIns="0" rIns="0" bIns="0" rtlCol="0"/>
            <a:lstStyle/>
            <a:p/>
          </p:txBody>
        </p:sp>
      </p:grpSp>
      <p:sp>
        <p:nvSpPr>
          <p:cNvPr id="34" name="object 34" descr=""/>
          <p:cNvSpPr txBox="1"/>
          <p:nvPr/>
        </p:nvSpPr>
        <p:spPr>
          <a:xfrm>
            <a:off x="1613776" y="8487084"/>
            <a:ext cx="2536190" cy="546100"/>
          </a:xfrm>
          <a:prstGeom prst="rect">
            <a:avLst/>
          </a:prstGeom>
        </p:spPr>
        <p:txBody>
          <a:bodyPr wrap="square" lIns="0" tIns="14604" rIns="0" bIns="0" rtlCol="0" vert="horz">
            <a:spAutoFit/>
          </a:bodyPr>
          <a:lstStyle/>
          <a:p>
            <a:pPr marL="12700">
              <a:lnSpc>
                <a:spcPct val="100000"/>
              </a:lnSpc>
              <a:spcBef>
                <a:spcPts val="114"/>
              </a:spcBef>
            </a:pPr>
            <a:r>
              <a:rPr dirty="0" sz="3400" spc="-30">
                <a:latin typeface="Times New Roman"/>
                <a:ea typeface="Times New Roman"/>
                <a:cs typeface="Times New Roman"/>
                <a:sym typeface="Times New Roman"/>
              </a:rPr>
              <a:t>AB glue fixed bracket</a:t>
            </a:r>
            <a:r>
              <a:rPr dirty="0" sz="3100" spc="-50">
                <a:latin typeface="SimSun"/>
                <a:cs typeface="SimSun"/>
              </a:rPr>
              <a:t/>
            </a:r>
            <a:r>
              <a:rPr dirty="0" sz="3150" spc="-85">
                <a:latin typeface="SimSun"/>
                <a:cs typeface="SimSun"/>
              </a:rPr>
              <a:t/>
            </a:r>
            <a:r>
              <a:rPr dirty="0" sz="3100" spc="-50">
                <a:latin typeface="SimSun"/>
                <a:cs typeface="SimSun"/>
              </a:rPr>
              <a:t/>
            </a:r>
            <a:endParaRPr sz="3100">
              <a:latin typeface="SimSun"/>
              <a:cs typeface="SimSun"/>
            </a:endParaRPr>
          </a:p>
        </p:txBody>
      </p:sp>
      <p:grpSp>
        <p:nvGrpSpPr>
          <p:cNvPr id="35" name="object 35" descr=""/>
          <p:cNvGrpSpPr/>
          <p:nvPr/>
        </p:nvGrpSpPr>
        <p:grpSpPr>
          <a:xfrm>
            <a:off x="4554232" y="8217282"/>
            <a:ext cx="8311515" cy="1223645"/>
            <a:chOff x="4554232" y="8217282"/>
            <a:chExt cx="8311515" cy="1223645"/>
          </a:xfrm>
        </p:grpSpPr>
        <p:sp>
          <p:nvSpPr>
            <p:cNvPr id="36" name="object 36" descr=""/>
            <p:cNvSpPr/>
            <p:nvPr/>
          </p:nvSpPr>
          <p:spPr>
            <a:xfrm>
              <a:off x="5623494" y="8252492"/>
              <a:ext cx="3112135" cy="1188720"/>
            </a:xfrm>
            <a:custGeom>
              <a:avLst/>
              <a:gdLst/>
              <a:ahLst/>
              <a:cxnLst/>
              <a:rect l="l" t="t" r="r" b="b"/>
              <a:pathLst>
                <a:path w="3112134" h="1188720">
                  <a:moveTo>
                    <a:pt x="2517489" y="1188354"/>
                  </a:moveTo>
                  <a:lnTo>
                    <a:pt x="0" y="1188354"/>
                  </a:lnTo>
                  <a:lnTo>
                    <a:pt x="0" y="0"/>
                  </a:lnTo>
                  <a:lnTo>
                    <a:pt x="2517489" y="0"/>
                  </a:lnTo>
                  <a:lnTo>
                    <a:pt x="3111666" y="594176"/>
                  </a:lnTo>
                  <a:lnTo>
                    <a:pt x="2517489" y="1188354"/>
                  </a:lnTo>
                  <a:close/>
                </a:path>
              </a:pathLst>
            </a:custGeom>
            <a:solidFill>
              <a:srgbClr val="6ED5FF"/>
            </a:solidFill>
          </p:spPr>
          <p:txBody>
            <a:bodyPr wrap="square" lIns="0" tIns="0" rIns="0" bIns="0" rtlCol="0"/>
            <a:lstStyle/>
            <a:p/>
          </p:txBody>
        </p:sp>
        <p:sp>
          <p:nvSpPr>
            <p:cNvPr id="37" name="object 37" descr=""/>
            <p:cNvSpPr/>
            <p:nvPr/>
          </p:nvSpPr>
          <p:spPr>
            <a:xfrm>
              <a:off x="9753824" y="8217282"/>
              <a:ext cx="3112135" cy="1188720"/>
            </a:xfrm>
            <a:custGeom>
              <a:avLst/>
              <a:gdLst/>
              <a:ahLst/>
              <a:cxnLst/>
              <a:rect l="l" t="t" r="r" b="b"/>
              <a:pathLst>
                <a:path w="3112134" h="1188720">
                  <a:moveTo>
                    <a:pt x="2517489" y="1188354"/>
                  </a:moveTo>
                  <a:lnTo>
                    <a:pt x="0" y="1188354"/>
                  </a:lnTo>
                  <a:lnTo>
                    <a:pt x="0" y="0"/>
                  </a:lnTo>
                  <a:lnTo>
                    <a:pt x="2517489" y="0"/>
                  </a:lnTo>
                  <a:lnTo>
                    <a:pt x="3111667" y="594176"/>
                  </a:lnTo>
                  <a:lnTo>
                    <a:pt x="2517489" y="1188354"/>
                  </a:lnTo>
                  <a:close/>
                </a:path>
              </a:pathLst>
            </a:custGeom>
            <a:solidFill>
              <a:srgbClr val="00BE62"/>
            </a:solidFill>
          </p:spPr>
          <p:txBody>
            <a:bodyPr wrap="square" lIns="0" tIns="0" rIns="0" bIns="0" rtlCol="0"/>
            <a:lstStyle/>
            <a:p/>
          </p:txBody>
        </p:sp>
        <p:sp>
          <p:nvSpPr>
            <p:cNvPr id="38" name="object 38" descr=""/>
            <p:cNvSpPr/>
            <p:nvPr/>
          </p:nvSpPr>
          <p:spPr>
            <a:xfrm>
              <a:off x="4572142" y="8829374"/>
              <a:ext cx="1047750" cy="17780"/>
            </a:xfrm>
            <a:custGeom>
              <a:avLst/>
              <a:gdLst/>
              <a:ahLst/>
              <a:cxnLst/>
              <a:rect l="l" t="t" r="r" b="b"/>
              <a:pathLst>
                <a:path w="1047750" h="17779">
                  <a:moveTo>
                    <a:pt x="0" y="0"/>
                  </a:moveTo>
                  <a:lnTo>
                    <a:pt x="1047715" y="17239"/>
                  </a:lnTo>
                </a:path>
              </a:pathLst>
            </a:custGeom>
            <a:ln w="35820">
              <a:solidFill>
                <a:srgbClr val="000000"/>
              </a:solidFill>
            </a:ln>
          </p:spPr>
          <p:txBody>
            <a:bodyPr wrap="square" lIns="0" tIns="0" rIns="0" bIns="0" rtlCol="0"/>
            <a:lstStyle/>
            <a:p/>
          </p:txBody>
        </p:sp>
        <p:sp>
          <p:nvSpPr>
            <p:cNvPr id="39" name="object 39" descr=""/>
            <p:cNvSpPr/>
            <p:nvPr/>
          </p:nvSpPr>
          <p:spPr>
            <a:xfrm>
              <a:off x="8702185" y="8820111"/>
              <a:ext cx="1047750" cy="17780"/>
            </a:xfrm>
            <a:custGeom>
              <a:avLst/>
              <a:gdLst/>
              <a:ahLst/>
              <a:cxnLst/>
              <a:rect l="l" t="t" r="r" b="b"/>
              <a:pathLst>
                <a:path w="1047750" h="17779">
                  <a:moveTo>
                    <a:pt x="0" y="0"/>
                  </a:moveTo>
                  <a:lnTo>
                    <a:pt x="1047715" y="17239"/>
                  </a:lnTo>
                </a:path>
              </a:pathLst>
            </a:custGeom>
            <a:ln w="35820">
              <a:solidFill>
                <a:srgbClr val="000000"/>
              </a:solidFill>
            </a:ln>
          </p:spPr>
          <p:txBody>
            <a:bodyPr wrap="square" lIns="0" tIns="0" rIns="0" bIns="0" rtlCol="0"/>
            <a:lstStyle/>
            <a:p/>
          </p:txBody>
        </p:sp>
        <p:sp>
          <p:nvSpPr>
            <p:cNvPr id="40" name="object 40" descr=""/>
            <p:cNvSpPr/>
            <p:nvPr/>
          </p:nvSpPr>
          <p:spPr>
            <a:xfrm>
              <a:off x="5623789" y="8234582"/>
              <a:ext cx="3112135" cy="1188720"/>
            </a:xfrm>
            <a:custGeom>
              <a:avLst/>
              <a:gdLst/>
              <a:ahLst/>
              <a:cxnLst/>
              <a:rect l="l" t="t" r="r" b="b"/>
              <a:pathLst>
                <a:path w="3112134" h="1188720">
                  <a:moveTo>
                    <a:pt x="2517489" y="1188354"/>
                  </a:moveTo>
                  <a:lnTo>
                    <a:pt x="0" y="1188354"/>
                  </a:lnTo>
                  <a:lnTo>
                    <a:pt x="0" y="0"/>
                  </a:lnTo>
                  <a:lnTo>
                    <a:pt x="2517489" y="0"/>
                  </a:lnTo>
                  <a:lnTo>
                    <a:pt x="3111667" y="594176"/>
                  </a:lnTo>
                  <a:lnTo>
                    <a:pt x="2517489" y="1188354"/>
                  </a:lnTo>
                  <a:close/>
                </a:path>
              </a:pathLst>
            </a:custGeom>
            <a:solidFill>
              <a:srgbClr val="6ED5FF"/>
            </a:solidFill>
          </p:spPr>
          <p:txBody>
            <a:bodyPr wrap="square" lIns="0" tIns="0" rIns="0" bIns="0" rtlCol="0"/>
            <a:lstStyle/>
            <a:p/>
          </p:txBody>
        </p:sp>
      </p:grpSp>
      <p:grpSp>
        <p:nvGrpSpPr>
          <p:cNvPr id="41" name="object 41" descr=""/>
          <p:cNvGrpSpPr/>
          <p:nvPr/>
        </p:nvGrpSpPr>
        <p:grpSpPr>
          <a:xfrm>
            <a:off x="1610412" y="10354876"/>
            <a:ext cx="5535295" cy="3018155"/>
            <a:chOff x="1610412" y="10354876"/>
            <a:chExt cx="5535295" cy="3018155"/>
          </a:xfrm>
        </p:grpSpPr>
        <p:sp>
          <p:nvSpPr>
            <p:cNvPr id="42" name="object 42" descr=""/>
            <p:cNvSpPr/>
            <p:nvPr/>
          </p:nvSpPr>
          <p:spPr>
            <a:xfrm>
              <a:off x="1628509" y="10551272"/>
              <a:ext cx="5514340" cy="2637155"/>
            </a:xfrm>
            <a:custGeom>
              <a:avLst/>
              <a:gdLst/>
              <a:ahLst/>
              <a:cxnLst/>
              <a:rect l="l" t="t" r="r" b="b"/>
              <a:pathLst>
                <a:path w="5514340" h="2637155">
                  <a:moveTo>
                    <a:pt x="4852618" y="2636897"/>
                  </a:moveTo>
                  <a:lnTo>
                    <a:pt x="662674" y="2636897"/>
                  </a:lnTo>
                  <a:lnTo>
                    <a:pt x="614948" y="2635177"/>
                  </a:lnTo>
                  <a:lnTo>
                    <a:pt x="567746" y="2630065"/>
                  </a:lnTo>
                  <a:lnTo>
                    <a:pt x="521235" y="2621629"/>
                  </a:lnTo>
                  <a:lnTo>
                    <a:pt x="475583" y="2609939"/>
                  </a:lnTo>
                  <a:lnTo>
                    <a:pt x="430956" y="2595064"/>
                  </a:lnTo>
                  <a:lnTo>
                    <a:pt x="387522" y="2577073"/>
                  </a:lnTo>
                  <a:lnTo>
                    <a:pt x="345448" y="2556036"/>
                  </a:lnTo>
                  <a:lnTo>
                    <a:pt x="304900" y="2532021"/>
                  </a:lnTo>
                  <a:lnTo>
                    <a:pt x="266047" y="2505098"/>
                  </a:lnTo>
                  <a:lnTo>
                    <a:pt x="229056" y="2475336"/>
                  </a:lnTo>
                  <a:lnTo>
                    <a:pt x="194092" y="2442804"/>
                  </a:lnTo>
                  <a:lnTo>
                    <a:pt x="161561" y="2407841"/>
                  </a:lnTo>
                  <a:lnTo>
                    <a:pt x="131799" y="2370850"/>
                  </a:lnTo>
                  <a:lnTo>
                    <a:pt x="104876" y="2331997"/>
                  </a:lnTo>
                  <a:lnTo>
                    <a:pt x="80861" y="2291449"/>
                  </a:lnTo>
                  <a:lnTo>
                    <a:pt x="59823" y="2249375"/>
                  </a:lnTo>
                  <a:lnTo>
                    <a:pt x="41832" y="2205941"/>
                  </a:lnTo>
                  <a:lnTo>
                    <a:pt x="26957" y="2161314"/>
                  </a:lnTo>
                  <a:lnTo>
                    <a:pt x="15267" y="2115662"/>
                  </a:lnTo>
                  <a:lnTo>
                    <a:pt x="6831" y="2069151"/>
                  </a:lnTo>
                  <a:lnTo>
                    <a:pt x="1719" y="2021949"/>
                  </a:lnTo>
                  <a:lnTo>
                    <a:pt x="0" y="1974223"/>
                  </a:lnTo>
                  <a:lnTo>
                    <a:pt x="0" y="662674"/>
                  </a:lnTo>
                  <a:lnTo>
                    <a:pt x="1719" y="614947"/>
                  </a:lnTo>
                  <a:lnTo>
                    <a:pt x="6831" y="567746"/>
                  </a:lnTo>
                  <a:lnTo>
                    <a:pt x="15267" y="521235"/>
                  </a:lnTo>
                  <a:lnTo>
                    <a:pt x="26957" y="475583"/>
                  </a:lnTo>
                  <a:lnTo>
                    <a:pt x="41832" y="430956"/>
                  </a:lnTo>
                  <a:lnTo>
                    <a:pt x="59823" y="387522"/>
                  </a:lnTo>
                  <a:lnTo>
                    <a:pt x="80861" y="345447"/>
                  </a:lnTo>
                  <a:lnTo>
                    <a:pt x="104876" y="304900"/>
                  </a:lnTo>
                  <a:lnTo>
                    <a:pt x="131799" y="266047"/>
                  </a:lnTo>
                  <a:lnTo>
                    <a:pt x="161561" y="229055"/>
                  </a:lnTo>
                  <a:lnTo>
                    <a:pt x="194092" y="194092"/>
                  </a:lnTo>
                  <a:lnTo>
                    <a:pt x="229056" y="161561"/>
                  </a:lnTo>
                  <a:lnTo>
                    <a:pt x="266047" y="131799"/>
                  </a:lnTo>
                  <a:lnTo>
                    <a:pt x="304900" y="104876"/>
                  </a:lnTo>
                  <a:lnTo>
                    <a:pt x="345448" y="80861"/>
                  </a:lnTo>
                  <a:lnTo>
                    <a:pt x="387522" y="59823"/>
                  </a:lnTo>
                  <a:lnTo>
                    <a:pt x="430956" y="41832"/>
                  </a:lnTo>
                  <a:lnTo>
                    <a:pt x="475583" y="26957"/>
                  </a:lnTo>
                  <a:lnTo>
                    <a:pt x="521235" y="15267"/>
                  </a:lnTo>
                  <a:lnTo>
                    <a:pt x="567746" y="6831"/>
                  </a:lnTo>
                  <a:lnTo>
                    <a:pt x="614948" y="1719"/>
                  </a:lnTo>
                  <a:lnTo>
                    <a:pt x="662674" y="0"/>
                  </a:lnTo>
                  <a:lnTo>
                    <a:pt x="4852618" y="0"/>
                  </a:lnTo>
                  <a:lnTo>
                    <a:pt x="4900344" y="1719"/>
                  </a:lnTo>
                  <a:lnTo>
                    <a:pt x="4947546" y="6831"/>
                  </a:lnTo>
                  <a:lnTo>
                    <a:pt x="4994057" y="15267"/>
                  </a:lnTo>
                  <a:lnTo>
                    <a:pt x="5039709" y="26957"/>
                  </a:lnTo>
                  <a:lnTo>
                    <a:pt x="5084336" y="41832"/>
                  </a:lnTo>
                  <a:lnTo>
                    <a:pt x="5127770" y="59823"/>
                  </a:lnTo>
                  <a:lnTo>
                    <a:pt x="5169844" y="80861"/>
                  </a:lnTo>
                  <a:lnTo>
                    <a:pt x="5210391" y="104876"/>
                  </a:lnTo>
                  <a:lnTo>
                    <a:pt x="5249244" y="131799"/>
                  </a:lnTo>
                  <a:lnTo>
                    <a:pt x="5286236" y="161561"/>
                  </a:lnTo>
                  <a:lnTo>
                    <a:pt x="5321199" y="194092"/>
                  </a:lnTo>
                  <a:lnTo>
                    <a:pt x="5353731" y="229055"/>
                  </a:lnTo>
                  <a:lnTo>
                    <a:pt x="5383493" y="266047"/>
                  </a:lnTo>
                  <a:lnTo>
                    <a:pt x="5410416" y="304900"/>
                  </a:lnTo>
                  <a:lnTo>
                    <a:pt x="5434431" y="345447"/>
                  </a:lnTo>
                  <a:lnTo>
                    <a:pt x="5455469" y="387522"/>
                  </a:lnTo>
                  <a:lnTo>
                    <a:pt x="5473460" y="430956"/>
                  </a:lnTo>
                  <a:lnTo>
                    <a:pt x="5488335" y="475583"/>
                  </a:lnTo>
                  <a:lnTo>
                    <a:pt x="5500025" y="521235"/>
                  </a:lnTo>
                  <a:lnTo>
                    <a:pt x="5508461" y="567746"/>
                  </a:lnTo>
                  <a:lnTo>
                    <a:pt x="5513573" y="614947"/>
                  </a:lnTo>
                  <a:lnTo>
                    <a:pt x="5513969" y="625942"/>
                  </a:lnTo>
                  <a:lnTo>
                    <a:pt x="5513969" y="2010954"/>
                  </a:lnTo>
                  <a:lnTo>
                    <a:pt x="5508461" y="2069151"/>
                  </a:lnTo>
                  <a:lnTo>
                    <a:pt x="5500025" y="2115662"/>
                  </a:lnTo>
                  <a:lnTo>
                    <a:pt x="5488335" y="2161314"/>
                  </a:lnTo>
                  <a:lnTo>
                    <a:pt x="5473460" y="2205941"/>
                  </a:lnTo>
                  <a:lnTo>
                    <a:pt x="5455469" y="2249375"/>
                  </a:lnTo>
                  <a:lnTo>
                    <a:pt x="5434431" y="2291449"/>
                  </a:lnTo>
                  <a:lnTo>
                    <a:pt x="5410416" y="2331997"/>
                  </a:lnTo>
                  <a:lnTo>
                    <a:pt x="5383493" y="2370850"/>
                  </a:lnTo>
                  <a:lnTo>
                    <a:pt x="5353731" y="2407841"/>
                  </a:lnTo>
                  <a:lnTo>
                    <a:pt x="5321199" y="2442804"/>
                  </a:lnTo>
                  <a:lnTo>
                    <a:pt x="5286236" y="2475336"/>
                  </a:lnTo>
                  <a:lnTo>
                    <a:pt x="5249244" y="2505098"/>
                  </a:lnTo>
                  <a:lnTo>
                    <a:pt x="5210391" y="2532021"/>
                  </a:lnTo>
                  <a:lnTo>
                    <a:pt x="5169844" y="2556036"/>
                  </a:lnTo>
                  <a:lnTo>
                    <a:pt x="5127770" y="2577073"/>
                  </a:lnTo>
                  <a:lnTo>
                    <a:pt x="5084336" y="2595064"/>
                  </a:lnTo>
                  <a:lnTo>
                    <a:pt x="5039709" y="2609939"/>
                  </a:lnTo>
                  <a:lnTo>
                    <a:pt x="4994057" y="2621629"/>
                  </a:lnTo>
                  <a:lnTo>
                    <a:pt x="4947546" y="2630065"/>
                  </a:lnTo>
                  <a:lnTo>
                    <a:pt x="4900344" y="2635177"/>
                  </a:lnTo>
                  <a:lnTo>
                    <a:pt x="4852618" y="2636897"/>
                  </a:lnTo>
                  <a:close/>
                </a:path>
              </a:pathLst>
            </a:custGeom>
            <a:solidFill>
              <a:srgbClr val="53A3F9"/>
            </a:solidFill>
          </p:spPr>
          <p:txBody>
            <a:bodyPr wrap="square" lIns="0" tIns="0" rIns="0" bIns="0" rtlCol="0"/>
            <a:lstStyle/>
            <a:p/>
          </p:txBody>
        </p:sp>
        <p:sp>
          <p:nvSpPr>
            <p:cNvPr id="43" name="object 43" descr=""/>
            <p:cNvSpPr/>
            <p:nvPr/>
          </p:nvSpPr>
          <p:spPr>
            <a:xfrm>
              <a:off x="2565336" y="10366552"/>
              <a:ext cx="3780790" cy="3006725"/>
            </a:xfrm>
            <a:custGeom>
              <a:avLst/>
              <a:gdLst/>
              <a:ahLst/>
              <a:cxnLst/>
              <a:rect l="l" t="t" r="r" b="b"/>
              <a:pathLst>
                <a:path w="3780790" h="3006725">
                  <a:moveTo>
                    <a:pt x="282625" y="0"/>
                  </a:moveTo>
                  <a:lnTo>
                    <a:pt x="0" y="0"/>
                  </a:lnTo>
                  <a:lnTo>
                    <a:pt x="0" y="3006179"/>
                  </a:lnTo>
                  <a:lnTo>
                    <a:pt x="282625" y="3006179"/>
                  </a:lnTo>
                  <a:lnTo>
                    <a:pt x="282625" y="0"/>
                  </a:lnTo>
                  <a:close/>
                </a:path>
                <a:path w="3780790" h="3006725">
                  <a:moveTo>
                    <a:pt x="3780612" y="0"/>
                  </a:moveTo>
                  <a:lnTo>
                    <a:pt x="3497973" y="0"/>
                  </a:lnTo>
                  <a:lnTo>
                    <a:pt x="3497973" y="3006179"/>
                  </a:lnTo>
                  <a:lnTo>
                    <a:pt x="3780612" y="3006179"/>
                  </a:lnTo>
                  <a:lnTo>
                    <a:pt x="3780612" y="0"/>
                  </a:lnTo>
                  <a:close/>
                </a:path>
              </a:pathLst>
            </a:custGeom>
            <a:solidFill>
              <a:srgbClr val="000000"/>
            </a:solidFill>
          </p:spPr>
          <p:txBody>
            <a:bodyPr wrap="square" lIns="0" tIns="0" rIns="0" bIns="0" rtlCol="0"/>
            <a:lstStyle/>
            <a:p/>
          </p:txBody>
        </p:sp>
        <p:pic>
          <p:nvPicPr>
            <p:cNvPr id="44" name="object 44" descr=""/>
            <p:cNvPicPr/>
            <p:nvPr/>
          </p:nvPicPr>
          <p:blipFill>
            <a:blip r:embed="rId5" cstate="print"/>
            <a:stretch>
              <a:fillRect/>
            </a:stretch>
          </p:blipFill>
          <p:spPr>
            <a:xfrm>
              <a:off x="3596021" y="12853336"/>
              <a:ext cx="1871606" cy="331337"/>
            </a:xfrm>
            <a:prstGeom prst="rect">
              <a:avLst/>
            </a:prstGeom>
          </p:spPr>
        </p:pic>
        <p:sp>
          <p:nvSpPr>
            <p:cNvPr id="45" name="object 45" descr=""/>
            <p:cNvSpPr/>
            <p:nvPr/>
          </p:nvSpPr>
          <p:spPr>
            <a:xfrm>
              <a:off x="2949410" y="10354876"/>
              <a:ext cx="528955" cy="528955"/>
            </a:xfrm>
            <a:custGeom>
              <a:avLst/>
              <a:gdLst/>
              <a:ahLst/>
              <a:cxnLst/>
              <a:rect l="l" t="t" r="r" b="b"/>
              <a:pathLst>
                <a:path w="528954" h="528954">
                  <a:moveTo>
                    <a:pt x="490609" y="528348"/>
                  </a:moveTo>
                  <a:lnTo>
                    <a:pt x="37739" y="528348"/>
                  </a:lnTo>
                  <a:lnTo>
                    <a:pt x="23053" y="525386"/>
                  </a:lnTo>
                  <a:lnTo>
                    <a:pt x="11057" y="517304"/>
                  </a:lnTo>
                  <a:lnTo>
                    <a:pt x="2967" y="505310"/>
                  </a:lnTo>
                  <a:lnTo>
                    <a:pt x="0" y="490609"/>
                  </a:lnTo>
                  <a:lnTo>
                    <a:pt x="0" y="37739"/>
                  </a:lnTo>
                  <a:lnTo>
                    <a:pt x="2967" y="23053"/>
                  </a:lnTo>
                  <a:lnTo>
                    <a:pt x="11057" y="11057"/>
                  </a:lnTo>
                  <a:lnTo>
                    <a:pt x="23053" y="2967"/>
                  </a:lnTo>
                  <a:lnTo>
                    <a:pt x="37739" y="0"/>
                  </a:lnTo>
                  <a:lnTo>
                    <a:pt x="490609" y="0"/>
                  </a:lnTo>
                  <a:lnTo>
                    <a:pt x="505310" y="2967"/>
                  </a:lnTo>
                  <a:lnTo>
                    <a:pt x="517304" y="11057"/>
                  </a:lnTo>
                  <a:lnTo>
                    <a:pt x="525386" y="23053"/>
                  </a:lnTo>
                  <a:lnTo>
                    <a:pt x="528348" y="37739"/>
                  </a:lnTo>
                  <a:lnTo>
                    <a:pt x="528348" y="490609"/>
                  </a:lnTo>
                  <a:lnTo>
                    <a:pt x="525386" y="505310"/>
                  </a:lnTo>
                  <a:lnTo>
                    <a:pt x="517304" y="517304"/>
                  </a:lnTo>
                  <a:lnTo>
                    <a:pt x="505310" y="525386"/>
                  </a:lnTo>
                  <a:lnTo>
                    <a:pt x="490609" y="528348"/>
                  </a:lnTo>
                  <a:close/>
                </a:path>
              </a:pathLst>
            </a:custGeom>
            <a:solidFill>
              <a:srgbClr val="53A3F9"/>
            </a:solidFill>
          </p:spPr>
          <p:txBody>
            <a:bodyPr wrap="square" lIns="0" tIns="0" rIns="0" bIns="0" rtlCol="0"/>
            <a:lstStyle/>
            <a:p/>
          </p:txBody>
        </p:sp>
        <p:sp>
          <p:nvSpPr>
            <p:cNvPr id="46" name="object 46" descr=""/>
            <p:cNvSpPr/>
            <p:nvPr/>
          </p:nvSpPr>
          <p:spPr>
            <a:xfrm>
              <a:off x="1628510" y="11869718"/>
              <a:ext cx="5499100" cy="0"/>
            </a:xfrm>
            <a:custGeom>
              <a:avLst/>
              <a:gdLst/>
              <a:ahLst/>
              <a:cxnLst/>
              <a:rect l="l" t="t" r="r" b="b"/>
              <a:pathLst>
                <a:path w="5499100" h="0">
                  <a:moveTo>
                    <a:pt x="0" y="0"/>
                  </a:moveTo>
                  <a:lnTo>
                    <a:pt x="5498498" y="0"/>
                  </a:lnTo>
                </a:path>
              </a:pathLst>
            </a:custGeom>
            <a:ln w="35820">
              <a:solidFill>
                <a:srgbClr val="000000"/>
              </a:solidFill>
            </a:ln>
          </p:spPr>
          <p:txBody>
            <a:bodyPr wrap="square" lIns="0" tIns="0" rIns="0" bIns="0" rtlCol="0"/>
            <a:lstStyle/>
            <a:p/>
          </p:txBody>
        </p:sp>
        <p:sp>
          <p:nvSpPr>
            <p:cNvPr id="47" name="object 47" descr=""/>
            <p:cNvSpPr/>
            <p:nvPr/>
          </p:nvSpPr>
          <p:spPr>
            <a:xfrm>
              <a:off x="7055353" y="11815988"/>
              <a:ext cx="71755" cy="107950"/>
            </a:xfrm>
            <a:custGeom>
              <a:avLst/>
              <a:gdLst/>
              <a:ahLst/>
              <a:cxnLst/>
              <a:rect l="l" t="t" r="r" b="b"/>
              <a:pathLst>
                <a:path w="71754" h="107950">
                  <a:moveTo>
                    <a:pt x="0" y="0"/>
                  </a:moveTo>
                  <a:lnTo>
                    <a:pt x="71654" y="53730"/>
                  </a:lnTo>
                  <a:lnTo>
                    <a:pt x="0" y="107460"/>
                  </a:lnTo>
                </a:path>
              </a:pathLst>
            </a:custGeom>
            <a:ln w="35825">
              <a:solidFill>
                <a:srgbClr val="000000"/>
              </a:solidFill>
            </a:ln>
          </p:spPr>
          <p:txBody>
            <a:bodyPr wrap="square" lIns="0" tIns="0" rIns="0" bIns="0" rtlCol="0"/>
            <a:lstStyle/>
            <a:p/>
          </p:txBody>
        </p:sp>
        <p:pic>
          <p:nvPicPr>
            <p:cNvPr id="48" name="object 48" descr=""/>
            <p:cNvPicPr/>
            <p:nvPr/>
          </p:nvPicPr>
          <p:blipFill>
            <a:blip r:embed="rId6" cstate="print"/>
            <a:stretch>
              <a:fillRect/>
            </a:stretch>
          </p:blipFill>
          <p:spPr>
            <a:xfrm>
              <a:off x="5543820" y="12686462"/>
              <a:ext cx="136261" cy="134877"/>
            </a:xfrm>
            <a:prstGeom prst="rect">
              <a:avLst/>
            </a:prstGeom>
          </p:spPr>
        </p:pic>
        <p:sp>
          <p:nvSpPr>
            <p:cNvPr id="49" name="object 49" descr=""/>
            <p:cNvSpPr/>
            <p:nvPr/>
          </p:nvSpPr>
          <p:spPr>
            <a:xfrm>
              <a:off x="5341294" y="10618627"/>
              <a:ext cx="281940" cy="2146935"/>
            </a:xfrm>
            <a:custGeom>
              <a:avLst/>
              <a:gdLst/>
              <a:ahLst/>
              <a:cxnLst/>
              <a:rect l="l" t="t" r="r" b="b"/>
              <a:pathLst>
                <a:path w="281939" h="2146934">
                  <a:moveTo>
                    <a:pt x="281835" y="1323337"/>
                  </a:moveTo>
                  <a:lnTo>
                    <a:pt x="281835" y="2141386"/>
                  </a:lnTo>
                  <a:lnTo>
                    <a:pt x="276831" y="2146339"/>
                  </a:lnTo>
                  <a:lnTo>
                    <a:pt x="264480" y="2146339"/>
                  </a:lnTo>
                  <a:lnTo>
                    <a:pt x="259476" y="2141386"/>
                  </a:lnTo>
                  <a:lnTo>
                    <a:pt x="259476" y="1332496"/>
                  </a:lnTo>
                  <a:lnTo>
                    <a:pt x="0" y="1075656"/>
                  </a:lnTo>
                  <a:lnTo>
                    <a:pt x="0" y="4933"/>
                  </a:lnTo>
                  <a:lnTo>
                    <a:pt x="5004" y="0"/>
                  </a:lnTo>
                  <a:lnTo>
                    <a:pt x="17335" y="0"/>
                  </a:lnTo>
                  <a:lnTo>
                    <a:pt x="22339" y="4933"/>
                  </a:lnTo>
                  <a:lnTo>
                    <a:pt x="22339" y="1066496"/>
                  </a:lnTo>
                  <a:lnTo>
                    <a:pt x="281835" y="1323337"/>
                  </a:lnTo>
                  <a:close/>
                </a:path>
              </a:pathLst>
            </a:custGeom>
            <a:solidFill>
              <a:srgbClr val="DA2828"/>
            </a:solidFill>
          </p:spPr>
          <p:txBody>
            <a:bodyPr wrap="square" lIns="0" tIns="0" rIns="0" bIns="0" rtlCol="0"/>
            <a:lstStyle/>
            <a:p/>
          </p:txBody>
        </p:sp>
      </p:grpSp>
      <p:sp>
        <p:nvSpPr>
          <p:cNvPr id="50" name="object 50" descr=""/>
          <p:cNvSpPr txBox="1"/>
          <p:nvPr/>
        </p:nvSpPr>
        <p:spPr>
          <a:xfrm>
            <a:off x="3818885" y="11389859"/>
            <a:ext cx="1362710" cy="457200"/>
          </a:xfrm>
          <a:prstGeom prst="rect">
            <a:avLst/>
          </a:prstGeom>
        </p:spPr>
        <p:txBody>
          <a:bodyPr wrap="square" lIns="0" tIns="16510" rIns="0" bIns="0" rtlCol="0" vert="horz">
            <a:spAutoFit/>
          </a:bodyPr>
          <a:lstStyle/>
          <a:p>
            <a:pPr marL="12700">
              <a:lnSpc>
                <a:spcPct val="100000"/>
              </a:lnSpc>
              <a:spcBef>
                <a:spcPts val="130"/>
              </a:spcBef>
            </a:pPr>
            <a:r>
              <a:rPr dirty="0" sz="2800" spc="-165">
                <a:latin typeface="Times New Roman"/>
                <a:ea typeface="Times New Roman"/>
                <a:cs typeface="Times New Roman"/>
                <a:sym typeface="Times New Roman"/>
              </a:rPr>
              <a:t>Recommended installation</a:t>
            </a:r>
            <a:endParaRPr sz="2800">
              <a:latin typeface="SimSun"/>
              <a:cs typeface="SimSun"/>
            </a:endParaRPr>
          </a:p>
        </p:txBody>
      </p:sp>
      <p:sp>
        <p:nvSpPr>
          <p:cNvPr id="51" name="object 51" descr=""/>
          <p:cNvSpPr txBox="1"/>
          <p:nvPr/>
        </p:nvSpPr>
        <p:spPr>
          <a:xfrm>
            <a:off x="3818885" y="11855522"/>
            <a:ext cx="1362710" cy="457200"/>
          </a:xfrm>
          <a:prstGeom prst="rect">
            <a:avLst/>
          </a:prstGeom>
        </p:spPr>
        <p:txBody>
          <a:bodyPr wrap="square" lIns="0" tIns="16510" rIns="0" bIns="0" rtlCol="0" vert="horz">
            <a:spAutoFit/>
          </a:bodyPr>
          <a:lstStyle/>
          <a:p>
            <a:pPr marL="12700">
              <a:lnSpc>
                <a:spcPct val="100000"/>
              </a:lnSpc>
              <a:spcBef>
                <a:spcPts val="130"/>
              </a:spcBef>
            </a:pPr>
            <a:r>
              <a:rPr dirty="0" sz="2800" spc="-165">
                <a:latin typeface="Times New Roman"/>
                <a:ea typeface="Times New Roman"/>
                <a:cs typeface="Times New Roman"/>
                <a:sym typeface="Times New Roman"/>
              </a:rPr>
              <a:t>yellow zone</a:t>
            </a:r>
            <a:endParaRPr sz="2800">
              <a:latin typeface="SimSun"/>
              <a:cs typeface="SimSun"/>
            </a:endParaRPr>
          </a:p>
        </p:txBody>
      </p:sp>
      <p:grpSp>
        <p:nvGrpSpPr>
          <p:cNvPr id="52" name="object 52" descr=""/>
          <p:cNvGrpSpPr/>
          <p:nvPr/>
        </p:nvGrpSpPr>
        <p:grpSpPr>
          <a:xfrm>
            <a:off x="5169685" y="10555887"/>
            <a:ext cx="347980" cy="2265680"/>
            <a:chOff x="5169685" y="10555887"/>
            <a:chExt cx="347980" cy="2265680"/>
          </a:xfrm>
        </p:grpSpPr>
        <p:pic>
          <p:nvPicPr>
            <p:cNvPr id="53" name="object 53" descr=""/>
            <p:cNvPicPr/>
            <p:nvPr/>
          </p:nvPicPr>
          <p:blipFill>
            <a:blip r:embed="rId7" cstate="print"/>
            <a:stretch>
              <a:fillRect/>
            </a:stretch>
          </p:blipFill>
          <p:spPr>
            <a:xfrm>
              <a:off x="5377574" y="12682562"/>
              <a:ext cx="139870" cy="138715"/>
            </a:xfrm>
            <a:prstGeom prst="rect">
              <a:avLst/>
            </a:prstGeom>
          </p:spPr>
        </p:pic>
        <p:sp>
          <p:nvSpPr>
            <p:cNvPr id="54" name="object 54" descr=""/>
            <p:cNvSpPr/>
            <p:nvPr/>
          </p:nvSpPr>
          <p:spPr>
            <a:xfrm>
              <a:off x="5169685" y="10555887"/>
              <a:ext cx="289560" cy="2207895"/>
            </a:xfrm>
            <a:custGeom>
              <a:avLst/>
              <a:gdLst/>
              <a:ahLst/>
              <a:cxnLst/>
              <a:rect l="l" t="t" r="r" b="b"/>
              <a:pathLst>
                <a:path w="289560" h="2207895">
                  <a:moveTo>
                    <a:pt x="289300" y="1360992"/>
                  </a:moveTo>
                  <a:lnTo>
                    <a:pt x="289300" y="2202319"/>
                  </a:lnTo>
                  <a:lnTo>
                    <a:pt x="284163" y="2207413"/>
                  </a:lnTo>
                  <a:lnTo>
                    <a:pt x="271485" y="2207413"/>
                  </a:lnTo>
                  <a:lnTo>
                    <a:pt x="266348" y="2202319"/>
                  </a:lnTo>
                  <a:lnTo>
                    <a:pt x="266348" y="1370413"/>
                  </a:lnTo>
                  <a:lnTo>
                    <a:pt x="0" y="1106264"/>
                  </a:lnTo>
                  <a:lnTo>
                    <a:pt x="0" y="5073"/>
                  </a:lnTo>
                  <a:lnTo>
                    <a:pt x="5136" y="0"/>
                  </a:lnTo>
                  <a:lnTo>
                    <a:pt x="17794" y="0"/>
                  </a:lnTo>
                  <a:lnTo>
                    <a:pt x="22931" y="5073"/>
                  </a:lnTo>
                  <a:lnTo>
                    <a:pt x="22931" y="1096843"/>
                  </a:lnTo>
                  <a:lnTo>
                    <a:pt x="289300" y="1360992"/>
                  </a:lnTo>
                  <a:close/>
                </a:path>
              </a:pathLst>
            </a:custGeom>
            <a:solidFill>
              <a:srgbClr val="DE4F36"/>
            </a:solidFill>
          </p:spPr>
          <p:txBody>
            <a:bodyPr wrap="square" lIns="0" tIns="0" rIns="0" bIns="0" rtlCol="0"/>
            <a:lstStyle/>
            <a:p/>
          </p:txBody>
        </p:sp>
      </p:grpSp>
      <p:sp>
        <p:nvSpPr>
          <p:cNvPr id="55" name="object 55" descr=""/>
          <p:cNvSpPr/>
          <p:nvPr/>
        </p:nvSpPr>
        <p:spPr>
          <a:xfrm>
            <a:off x="1475244" y="15658617"/>
            <a:ext cx="831850" cy="205740"/>
          </a:xfrm>
          <a:custGeom>
            <a:avLst/>
            <a:gdLst/>
            <a:ahLst/>
            <a:cxnLst/>
            <a:rect l="l" t="t" r="r" b="b"/>
            <a:pathLst>
              <a:path w="831850" h="205740">
                <a:moveTo>
                  <a:pt x="831354" y="0"/>
                </a:moveTo>
                <a:lnTo>
                  <a:pt x="0" y="0"/>
                </a:lnTo>
                <a:lnTo>
                  <a:pt x="0" y="47510"/>
                </a:lnTo>
                <a:lnTo>
                  <a:pt x="257517" y="47510"/>
                </a:lnTo>
                <a:lnTo>
                  <a:pt x="257517" y="205371"/>
                </a:lnTo>
                <a:lnTo>
                  <a:pt x="575144" y="205371"/>
                </a:lnTo>
                <a:lnTo>
                  <a:pt x="575144" y="47510"/>
                </a:lnTo>
                <a:lnTo>
                  <a:pt x="831354" y="47510"/>
                </a:lnTo>
                <a:lnTo>
                  <a:pt x="831354" y="0"/>
                </a:lnTo>
                <a:close/>
              </a:path>
            </a:pathLst>
          </a:custGeom>
          <a:solidFill>
            <a:srgbClr val="000000"/>
          </a:solidFill>
        </p:spPr>
        <p:txBody>
          <a:bodyPr wrap="square" lIns="0" tIns="0" rIns="0" bIns="0" rtlCol="0"/>
          <a:lstStyle/>
          <a:p/>
        </p:txBody>
      </p:sp>
      <p:sp>
        <p:nvSpPr>
          <p:cNvPr id="56" name="object 56" descr=""/>
          <p:cNvSpPr/>
          <p:nvPr/>
        </p:nvSpPr>
        <p:spPr>
          <a:xfrm>
            <a:off x="1514538" y="16221265"/>
            <a:ext cx="799465" cy="394970"/>
          </a:xfrm>
          <a:custGeom>
            <a:avLst/>
            <a:gdLst/>
            <a:ahLst/>
            <a:cxnLst/>
            <a:rect l="l" t="t" r="r" b="b"/>
            <a:pathLst>
              <a:path w="799464" h="394969">
                <a:moveTo>
                  <a:pt x="549541" y="201231"/>
                </a:moveTo>
                <a:lnTo>
                  <a:pt x="231927" y="201231"/>
                </a:lnTo>
                <a:lnTo>
                  <a:pt x="231927" y="394906"/>
                </a:lnTo>
                <a:lnTo>
                  <a:pt x="549541" y="394906"/>
                </a:lnTo>
                <a:lnTo>
                  <a:pt x="549541" y="201231"/>
                </a:lnTo>
                <a:close/>
              </a:path>
              <a:path w="799464" h="394969">
                <a:moveTo>
                  <a:pt x="798995" y="107061"/>
                </a:moveTo>
                <a:lnTo>
                  <a:pt x="796848" y="60439"/>
                </a:lnTo>
                <a:lnTo>
                  <a:pt x="798626" y="52400"/>
                </a:lnTo>
                <a:lnTo>
                  <a:pt x="790676" y="34531"/>
                </a:lnTo>
                <a:lnTo>
                  <a:pt x="753021" y="16179"/>
                </a:lnTo>
                <a:lnTo>
                  <a:pt x="665721" y="6705"/>
                </a:lnTo>
                <a:lnTo>
                  <a:pt x="634580" y="3949"/>
                </a:lnTo>
                <a:lnTo>
                  <a:pt x="559714" y="0"/>
                </a:lnTo>
                <a:lnTo>
                  <a:pt x="468871" y="1320"/>
                </a:lnTo>
                <a:lnTo>
                  <a:pt x="389839" y="14389"/>
                </a:lnTo>
                <a:lnTo>
                  <a:pt x="355942" y="9347"/>
                </a:lnTo>
                <a:lnTo>
                  <a:pt x="275742" y="1917"/>
                </a:lnTo>
                <a:lnTo>
                  <a:pt x="181495" y="3594"/>
                </a:lnTo>
                <a:lnTo>
                  <a:pt x="105448" y="25895"/>
                </a:lnTo>
                <a:lnTo>
                  <a:pt x="86575" y="29730"/>
                </a:lnTo>
                <a:lnTo>
                  <a:pt x="46482" y="42202"/>
                </a:lnTo>
                <a:lnTo>
                  <a:pt x="9893" y="64744"/>
                </a:lnTo>
                <a:lnTo>
                  <a:pt x="1562" y="98806"/>
                </a:lnTo>
                <a:lnTo>
                  <a:pt x="0" y="110832"/>
                </a:lnTo>
                <a:lnTo>
                  <a:pt x="5613" y="135585"/>
                </a:lnTo>
                <a:lnTo>
                  <a:pt x="33896" y="156006"/>
                </a:lnTo>
                <a:lnTo>
                  <a:pt x="100342" y="155079"/>
                </a:lnTo>
                <a:lnTo>
                  <a:pt x="121196" y="158597"/>
                </a:lnTo>
                <a:lnTo>
                  <a:pt x="173990" y="164033"/>
                </a:lnTo>
                <a:lnTo>
                  <a:pt x="244017" y="163715"/>
                </a:lnTo>
                <a:lnTo>
                  <a:pt x="316611" y="149974"/>
                </a:lnTo>
                <a:lnTo>
                  <a:pt x="332041" y="154190"/>
                </a:lnTo>
                <a:lnTo>
                  <a:pt x="369824" y="161645"/>
                </a:lnTo>
                <a:lnTo>
                  <a:pt x="417195" y="164541"/>
                </a:lnTo>
                <a:lnTo>
                  <a:pt x="461365" y="155079"/>
                </a:lnTo>
                <a:lnTo>
                  <a:pt x="486956" y="161556"/>
                </a:lnTo>
                <a:lnTo>
                  <a:pt x="549922" y="172351"/>
                </a:lnTo>
                <a:lnTo>
                  <a:pt x="629475" y="174510"/>
                </a:lnTo>
                <a:lnTo>
                  <a:pt x="704888" y="155079"/>
                </a:lnTo>
                <a:lnTo>
                  <a:pt x="724763" y="150914"/>
                </a:lnTo>
                <a:lnTo>
                  <a:pt x="765556" y="136055"/>
                </a:lnTo>
                <a:lnTo>
                  <a:pt x="798995" y="107061"/>
                </a:lnTo>
                <a:close/>
              </a:path>
            </a:pathLst>
          </a:custGeom>
          <a:solidFill>
            <a:srgbClr val="000000"/>
          </a:solidFill>
        </p:spPr>
        <p:txBody>
          <a:bodyPr wrap="square" lIns="0" tIns="0" rIns="0" bIns="0" rtlCol="0"/>
          <a:lstStyle/>
          <a:p/>
        </p:txBody>
      </p:sp>
      <p:sp>
        <p:nvSpPr>
          <p:cNvPr id="57" name="object 57" descr=""/>
          <p:cNvSpPr/>
          <p:nvPr/>
        </p:nvSpPr>
        <p:spPr>
          <a:xfrm>
            <a:off x="1491564" y="16950156"/>
            <a:ext cx="826135" cy="372745"/>
          </a:xfrm>
          <a:custGeom>
            <a:avLst/>
            <a:gdLst/>
            <a:ahLst/>
            <a:cxnLst/>
            <a:rect l="l" t="t" r="r" b="b"/>
            <a:pathLst>
              <a:path w="826135" h="372744">
                <a:moveTo>
                  <a:pt x="572516" y="178638"/>
                </a:moveTo>
                <a:lnTo>
                  <a:pt x="254901" y="178638"/>
                </a:lnTo>
                <a:lnTo>
                  <a:pt x="254901" y="372313"/>
                </a:lnTo>
                <a:lnTo>
                  <a:pt x="572516" y="372313"/>
                </a:lnTo>
                <a:lnTo>
                  <a:pt x="572516" y="178638"/>
                </a:lnTo>
                <a:close/>
              </a:path>
              <a:path w="826135" h="372744">
                <a:moveTo>
                  <a:pt x="826084" y="46710"/>
                </a:moveTo>
                <a:lnTo>
                  <a:pt x="817422" y="0"/>
                </a:lnTo>
                <a:lnTo>
                  <a:pt x="0" y="151498"/>
                </a:lnTo>
                <a:lnTo>
                  <a:pt x="8648" y="198208"/>
                </a:lnTo>
                <a:lnTo>
                  <a:pt x="826084" y="46710"/>
                </a:lnTo>
                <a:close/>
              </a:path>
            </a:pathLst>
          </a:custGeom>
          <a:solidFill>
            <a:srgbClr val="000000"/>
          </a:solidFill>
        </p:spPr>
        <p:txBody>
          <a:bodyPr wrap="square" lIns="0" tIns="0" rIns="0" bIns="0" rtlCol="0"/>
          <a:lstStyle/>
          <a:p/>
        </p:txBody>
      </p:sp>
      <p:grpSp>
        <p:nvGrpSpPr>
          <p:cNvPr id="58" name="object 58" descr=""/>
          <p:cNvGrpSpPr/>
          <p:nvPr/>
        </p:nvGrpSpPr>
        <p:grpSpPr>
          <a:xfrm>
            <a:off x="1607097" y="17617723"/>
            <a:ext cx="572770" cy="456565"/>
            <a:chOff x="1607097" y="17617723"/>
            <a:chExt cx="572770" cy="456565"/>
          </a:xfrm>
        </p:grpSpPr>
        <p:sp>
          <p:nvSpPr>
            <p:cNvPr id="59" name="object 59" descr=""/>
            <p:cNvSpPr/>
            <p:nvPr/>
          </p:nvSpPr>
          <p:spPr>
            <a:xfrm>
              <a:off x="1732771" y="17880497"/>
              <a:ext cx="318135" cy="193675"/>
            </a:xfrm>
            <a:custGeom>
              <a:avLst/>
              <a:gdLst/>
              <a:ahLst/>
              <a:cxnLst/>
              <a:rect l="l" t="t" r="r" b="b"/>
              <a:pathLst>
                <a:path w="318135" h="193675">
                  <a:moveTo>
                    <a:pt x="317618" y="193669"/>
                  </a:moveTo>
                  <a:lnTo>
                    <a:pt x="0" y="193669"/>
                  </a:lnTo>
                  <a:lnTo>
                    <a:pt x="0" y="0"/>
                  </a:lnTo>
                  <a:lnTo>
                    <a:pt x="317618" y="0"/>
                  </a:lnTo>
                  <a:lnTo>
                    <a:pt x="317618" y="193669"/>
                  </a:lnTo>
                  <a:close/>
                </a:path>
              </a:pathLst>
            </a:custGeom>
            <a:solidFill>
              <a:srgbClr val="000000"/>
            </a:solidFill>
          </p:spPr>
          <p:txBody>
            <a:bodyPr wrap="square" lIns="0" tIns="0" rIns="0" bIns="0" rtlCol="0"/>
            <a:lstStyle/>
            <a:p/>
          </p:txBody>
        </p:sp>
        <p:sp>
          <p:nvSpPr>
            <p:cNvPr id="60" name="object 60" descr=""/>
            <p:cNvSpPr/>
            <p:nvPr/>
          </p:nvSpPr>
          <p:spPr>
            <a:xfrm>
              <a:off x="1607097" y="17617723"/>
              <a:ext cx="572770" cy="287020"/>
            </a:xfrm>
            <a:custGeom>
              <a:avLst/>
              <a:gdLst/>
              <a:ahLst/>
              <a:cxnLst/>
              <a:rect l="l" t="t" r="r" b="b"/>
              <a:pathLst>
                <a:path w="572769" h="287019">
                  <a:moveTo>
                    <a:pt x="286561" y="286561"/>
                  </a:moveTo>
                  <a:lnTo>
                    <a:pt x="240074" y="282811"/>
                  </a:lnTo>
                  <a:lnTo>
                    <a:pt x="195977" y="271954"/>
                  </a:lnTo>
                  <a:lnTo>
                    <a:pt x="154860" y="254580"/>
                  </a:lnTo>
                  <a:lnTo>
                    <a:pt x="117312" y="231278"/>
                  </a:lnTo>
                  <a:lnTo>
                    <a:pt x="83923" y="202638"/>
                  </a:lnTo>
                  <a:lnTo>
                    <a:pt x="55283" y="169249"/>
                  </a:lnTo>
                  <a:lnTo>
                    <a:pt x="31981" y="131701"/>
                  </a:lnTo>
                  <a:lnTo>
                    <a:pt x="14606" y="90584"/>
                  </a:lnTo>
                  <a:lnTo>
                    <a:pt x="3749" y="46487"/>
                  </a:lnTo>
                  <a:lnTo>
                    <a:pt x="0" y="0"/>
                  </a:lnTo>
                  <a:lnTo>
                    <a:pt x="85678" y="0"/>
                  </a:lnTo>
                  <a:lnTo>
                    <a:pt x="90988" y="46030"/>
                  </a:lnTo>
                  <a:lnTo>
                    <a:pt x="106112" y="88301"/>
                  </a:lnTo>
                  <a:lnTo>
                    <a:pt x="129840" y="125602"/>
                  </a:lnTo>
                  <a:lnTo>
                    <a:pt x="160959" y="156721"/>
                  </a:lnTo>
                  <a:lnTo>
                    <a:pt x="198260" y="180448"/>
                  </a:lnTo>
                  <a:lnTo>
                    <a:pt x="240531" y="195573"/>
                  </a:lnTo>
                  <a:lnTo>
                    <a:pt x="286561" y="200883"/>
                  </a:lnTo>
                  <a:lnTo>
                    <a:pt x="332592" y="195573"/>
                  </a:lnTo>
                  <a:lnTo>
                    <a:pt x="374863" y="180448"/>
                  </a:lnTo>
                  <a:lnTo>
                    <a:pt x="412163" y="156721"/>
                  </a:lnTo>
                  <a:lnTo>
                    <a:pt x="443283" y="125602"/>
                  </a:lnTo>
                  <a:lnTo>
                    <a:pt x="467010" y="88301"/>
                  </a:lnTo>
                  <a:lnTo>
                    <a:pt x="482134" y="46030"/>
                  </a:lnTo>
                  <a:lnTo>
                    <a:pt x="487445" y="0"/>
                  </a:lnTo>
                  <a:lnTo>
                    <a:pt x="572639" y="0"/>
                  </a:lnTo>
                  <a:lnTo>
                    <a:pt x="568903" y="46487"/>
                  </a:lnTo>
                  <a:lnTo>
                    <a:pt x="558082" y="90584"/>
                  </a:lnTo>
                  <a:lnTo>
                    <a:pt x="540762" y="131701"/>
                  </a:lnTo>
                  <a:lnTo>
                    <a:pt x="517526" y="169249"/>
                  </a:lnTo>
                  <a:lnTo>
                    <a:pt x="488958" y="202638"/>
                  </a:lnTo>
                  <a:lnTo>
                    <a:pt x="455640" y="231278"/>
                  </a:lnTo>
                  <a:lnTo>
                    <a:pt x="418158" y="254580"/>
                  </a:lnTo>
                  <a:lnTo>
                    <a:pt x="377095" y="271954"/>
                  </a:lnTo>
                  <a:lnTo>
                    <a:pt x="333035" y="282811"/>
                  </a:lnTo>
                  <a:lnTo>
                    <a:pt x="286561" y="286561"/>
                  </a:lnTo>
                  <a:close/>
                </a:path>
              </a:pathLst>
            </a:custGeom>
            <a:solidFill>
              <a:srgbClr val="08DFBE"/>
            </a:solidFill>
          </p:spPr>
          <p:txBody>
            <a:bodyPr wrap="square" lIns="0" tIns="0" rIns="0" bIns="0" rtlCol="0"/>
            <a:lstStyle/>
            <a:p/>
          </p:txBody>
        </p:sp>
      </p:grpSp>
      <p:grpSp>
        <p:nvGrpSpPr>
          <p:cNvPr id="61" name="object 61" descr=""/>
          <p:cNvGrpSpPr/>
          <p:nvPr/>
        </p:nvGrpSpPr>
        <p:grpSpPr>
          <a:xfrm>
            <a:off x="1639975" y="18231715"/>
            <a:ext cx="572770" cy="560070"/>
            <a:chOff x="1639975" y="18231715"/>
            <a:chExt cx="572770" cy="560070"/>
          </a:xfrm>
        </p:grpSpPr>
        <p:sp>
          <p:nvSpPr>
            <p:cNvPr id="62" name="object 62" descr=""/>
            <p:cNvSpPr/>
            <p:nvPr/>
          </p:nvSpPr>
          <p:spPr>
            <a:xfrm>
              <a:off x="1731098" y="18516240"/>
              <a:ext cx="359410" cy="275590"/>
            </a:xfrm>
            <a:custGeom>
              <a:avLst/>
              <a:gdLst/>
              <a:ahLst/>
              <a:cxnLst/>
              <a:rect l="l" t="t" r="r" b="b"/>
              <a:pathLst>
                <a:path w="359410" h="275590">
                  <a:moveTo>
                    <a:pt x="359000" y="185786"/>
                  </a:moveTo>
                  <a:lnTo>
                    <a:pt x="54692" y="275369"/>
                  </a:lnTo>
                  <a:lnTo>
                    <a:pt x="0" y="89583"/>
                  </a:lnTo>
                  <a:lnTo>
                    <a:pt x="304307" y="0"/>
                  </a:lnTo>
                  <a:lnTo>
                    <a:pt x="359000" y="185786"/>
                  </a:lnTo>
                  <a:close/>
                </a:path>
              </a:pathLst>
            </a:custGeom>
            <a:solidFill>
              <a:srgbClr val="000000"/>
            </a:solidFill>
          </p:spPr>
          <p:txBody>
            <a:bodyPr wrap="square" lIns="0" tIns="0" rIns="0" bIns="0" rtlCol="0"/>
            <a:lstStyle/>
            <a:p/>
          </p:txBody>
        </p:sp>
        <p:sp>
          <p:nvSpPr>
            <p:cNvPr id="63" name="object 63" descr=""/>
            <p:cNvSpPr/>
            <p:nvPr/>
          </p:nvSpPr>
          <p:spPr>
            <a:xfrm>
              <a:off x="1639975" y="18231715"/>
              <a:ext cx="572770" cy="287020"/>
            </a:xfrm>
            <a:custGeom>
              <a:avLst/>
              <a:gdLst/>
              <a:ahLst/>
              <a:cxnLst/>
              <a:rect l="l" t="t" r="r" b="b"/>
              <a:pathLst>
                <a:path w="572769" h="287019">
                  <a:moveTo>
                    <a:pt x="286561" y="286561"/>
                  </a:moveTo>
                  <a:lnTo>
                    <a:pt x="240074" y="282811"/>
                  </a:lnTo>
                  <a:lnTo>
                    <a:pt x="195977" y="271954"/>
                  </a:lnTo>
                  <a:lnTo>
                    <a:pt x="154860" y="254580"/>
                  </a:lnTo>
                  <a:lnTo>
                    <a:pt x="117312" y="231278"/>
                  </a:lnTo>
                  <a:lnTo>
                    <a:pt x="83923" y="202638"/>
                  </a:lnTo>
                  <a:lnTo>
                    <a:pt x="55283" y="169249"/>
                  </a:lnTo>
                  <a:lnTo>
                    <a:pt x="31981" y="131701"/>
                  </a:lnTo>
                  <a:lnTo>
                    <a:pt x="14606" y="90584"/>
                  </a:lnTo>
                  <a:lnTo>
                    <a:pt x="3749" y="46487"/>
                  </a:lnTo>
                  <a:lnTo>
                    <a:pt x="0" y="0"/>
                  </a:lnTo>
                  <a:lnTo>
                    <a:pt x="85678" y="0"/>
                  </a:lnTo>
                  <a:lnTo>
                    <a:pt x="90988" y="46030"/>
                  </a:lnTo>
                  <a:lnTo>
                    <a:pt x="106112" y="88301"/>
                  </a:lnTo>
                  <a:lnTo>
                    <a:pt x="129840" y="125602"/>
                  </a:lnTo>
                  <a:lnTo>
                    <a:pt x="160959" y="156721"/>
                  </a:lnTo>
                  <a:lnTo>
                    <a:pt x="198260" y="180448"/>
                  </a:lnTo>
                  <a:lnTo>
                    <a:pt x="240531" y="195573"/>
                  </a:lnTo>
                  <a:lnTo>
                    <a:pt x="286561" y="200883"/>
                  </a:lnTo>
                  <a:lnTo>
                    <a:pt x="332592" y="195573"/>
                  </a:lnTo>
                  <a:lnTo>
                    <a:pt x="374863" y="180448"/>
                  </a:lnTo>
                  <a:lnTo>
                    <a:pt x="412163" y="156721"/>
                  </a:lnTo>
                  <a:lnTo>
                    <a:pt x="443283" y="125602"/>
                  </a:lnTo>
                  <a:lnTo>
                    <a:pt x="467010" y="88301"/>
                  </a:lnTo>
                  <a:lnTo>
                    <a:pt x="482134" y="46030"/>
                  </a:lnTo>
                  <a:lnTo>
                    <a:pt x="487445" y="0"/>
                  </a:lnTo>
                  <a:lnTo>
                    <a:pt x="572639" y="0"/>
                  </a:lnTo>
                  <a:lnTo>
                    <a:pt x="568903" y="46487"/>
                  </a:lnTo>
                  <a:lnTo>
                    <a:pt x="558082" y="90584"/>
                  </a:lnTo>
                  <a:lnTo>
                    <a:pt x="540762" y="131701"/>
                  </a:lnTo>
                  <a:lnTo>
                    <a:pt x="517526" y="169249"/>
                  </a:lnTo>
                  <a:lnTo>
                    <a:pt x="488958" y="202638"/>
                  </a:lnTo>
                  <a:lnTo>
                    <a:pt x="455640" y="231278"/>
                  </a:lnTo>
                  <a:lnTo>
                    <a:pt x="418158" y="254580"/>
                  </a:lnTo>
                  <a:lnTo>
                    <a:pt x="377095" y="271954"/>
                  </a:lnTo>
                  <a:lnTo>
                    <a:pt x="333035" y="282811"/>
                  </a:lnTo>
                  <a:lnTo>
                    <a:pt x="286561" y="286561"/>
                  </a:lnTo>
                  <a:close/>
                </a:path>
              </a:pathLst>
            </a:custGeom>
            <a:solidFill>
              <a:srgbClr val="08DFBE"/>
            </a:solidFill>
          </p:spPr>
          <p:txBody>
            <a:bodyPr wrap="square" lIns="0" tIns="0" rIns="0" bIns="0" rtlCol="0"/>
            <a:lstStyle/>
            <a:p/>
          </p:txBody>
        </p:sp>
      </p:grpSp>
      <p:sp>
        <p:nvSpPr>
          <p:cNvPr id="64" name="object 64" descr=""/>
          <p:cNvSpPr txBox="1"/>
          <p:nvPr/>
        </p:nvSpPr>
        <p:spPr>
          <a:xfrm>
            <a:off x="1176987" y="1345646"/>
            <a:ext cx="1827530" cy="530860"/>
          </a:xfrm>
          <a:prstGeom prst="rect">
            <a:avLst/>
          </a:prstGeom>
        </p:spPr>
        <p:txBody>
          <a:bodyPr wrap="square" lIns="0" tIns="14604" rIns="0" bIns="0" rtlCol="0" vert="horz">
            <a:spAutoFit/>
          </a:bodyPr>
          <a:lstStyle/>
          <a:p>
            <a:pPr marL="12700">
              <a:lnSpc>
                <a:spcPct val="100000"/>
              </a:lnSpc>
              <a:spcBef>
                <a:spcPts val="114"/>
              </a:spcBef>
            </a:pPr>
            <a:r>
              <a:rPr dirty="0" sz="3300" spc="380">
                <a:solidFill>
                  <a:srgbClr val="2346E9"/>
                </a:solidFill>
                <a:latin typeface="Times New Roman"/>
                <a:ea typeface="Times New Roman"/>
                <a:cs typeface="Times New Roman"/>
                <a:sym typeface="Times New Roman"/>
              </a:rPr>
              <a:t>Installation Process</a:t>
            </a:r>
            <a:r>
              <a:rPr dirty="0" sz="3250" spc="-70">
                <a:solidFill>
                  <a:srgbClr val="2346E9"/>
                </a:solidFill>
                <a:latin typeface="SimSun"/>
                <a:cs typeface="SimSun"/>
              </a:rPr>
              <a:t/>
            </a:r>
            <a:endParaRPr sz="3250">
              <a:latin typeface="SimSun"/>
              <a:cs typeface="SimSun"/>
            </a:endParaRPr>
          </a:p>
        </p:txBody>
      </p:sp>
      <p:sp>
        <p:nvSpPr>
          <p:cNvPr id="65" name="object 65" descr=""/>
          <p:cNvSpPr txBox="1"/>
          <p:nvPr/>
        </p:nvSpPr>
        <p:spPr>
          <a:xfrm>
            <a:off x="1615810" y="2756302"/>
            <a:ext cx="2282190" cy="511175"/>
          </a:xfrm>
          <a:prstGeom prst="rect">
            <a:avLst/>
          </a:prstGeom>
        </p:spPr>
        <p:txBody>
          <a:bodyPr wrap="square" lIns="0" tIns="17145" rIns="0" bIns="0" rtlCol="0" vert="horz">
            <a:spAutoFit/>
          </a:bodyPr>
          <a:lstStyle/>
          <a:p>
            <a:pPr marL="12700">
              <a:lnSpc>
                <a:spcPct val="100000"/>
              </a:lnSpc>
              <a:spcBef>
                <a:spcPts val="135"/>
              </a:spcBef>
            </a:pPr>
            <a:r>
              <a:rPr dirty="0" sz="3150" spc="-195">
                <a:latin typeface="Times New Roman"/>
                <a:ea typeface="Times New Roman"/>
                <a:cs typeface="Times New Roman"/>
                <a:sym typeface="Times New Roman"/>
              </a:rPr>
              <a:t>Received device for testing</a:t>
            </a:r>
            <a:r>
              <a:rPr dirty="0" sz="3100" spc="-155">
                <a:latin typeface="SimSun"/>
                <a:cs typeface="SimSun"/>
              </a:rPr>
              <a:t/>
            </a:r>
            <a:r>
              <a:rPr dirty="0" sz="3150" spc="-195">
                <a:latin typeface="SimSun"/>
                <a:cs typeface="SimSun"/>
              </a:rPr>
              <a:t/>
            </a:r>
            <a:r>
              <a:rPr dirty="0" sz="3100" spc="-75">
                <a:latin typeface="SimSun"/>
                <a:cs typeface="SimSun"/>
              </a:rPr>
              <a:t/>
            </a:r>
            <a:endParaRPr sz="3100">
              <a:latin typeface="SimSun"/>
              <a:cs typeface="SimSun"/>
            </a:endParaRPr>
          </a:p>
        </p:txBody>
      </p:sp>
      <p:sp>
        <p:nvSpPr>
          <p:cNvPr id="66" name="object 66" descr=""/>
          <p:cNvSpPr txBox="1"/>
          <p:nvPr/>
        </p:nvSpPr>
        <p:spPr>
          <a:xfrm>
            <a:off x="6193312" y="2782249"/>
            <a:ext cx="1530350" cy="511175"/>
          </a:xfrm>
          <a:prstGeom prst="rect">
            <a:avLst/>
          </a:prstGeom>
        </p:spPr>
        <p:txBody>
          <a:bodyPr wrap="square" lIns="0" tIns="17145" rIns="0" bIns="0" rtlCol="0" vert="horz">
            <a:spAutoFit/>
          </a:bodyPr>
          <a:lstStyle/>
          <a:p>
            <a:pPr marL="12700">
              <a:lnSpc>
                <a:spcPct val="100000"/>
              </a:lnSpc>
              <a:spcBef>
                <a:spcPts val="135"/>
              </a:spcBef>
            </a:pPr>
            <a:r>
              <a:rPr dirty="0" sz="3150" spc="-185">
                <a:latin typeface="Times New Roman"/>
                <a:ea typeface="Times New Roman"/>
                <a:cs typeface="Times New Roman"/>
                <a:sym typeface="Times New Roman"/>
              </a:rPr>
              <a:t>The vehicle is parked level</a:t>
            </a:r>
            <a:endParaRPr sz="3150">
              <a:latin typeface="SimSun"/>
              <a:cs typeface="SimSun"/>
            </a:endParaRPr>
          </a:p>
        </p:txBody>
      </p:sp>
      <p:sp>
        <p:nvSpPr>
          <p:cNvPr id="67" name="object 67" descr=""/>
          <p:cNvSpPr txBox="1"/>
          <p:nvPr/>
        </p:nvSpPr>
        <p:spPr>
          <a:xfrm>
            <a:off x="9911279" y="2791508"/>
            <a:ext cx="2282190" cy="511175"/>
          </a:xfrm>
          <a:prstGeom prst="rect">
            <a:avLst/>
          </a:prstGeom>
        </p:spPr>
        <p:txBody>
          <a:bodyPr wrap="square" lIns="0" tIns="17145" rIns="0" bIns="0" rtlCol="0" vert="horz">
            <a:spAutoFit/>
          </a:bodyPr>
          <a:lstStyle/>
          <a:p>
            <a:pPr marL="12700">
              <a:lnSpc>
                <a:spcPct val="100000"/>
              </a:lnSpc>
              <a:spcBef>
                <a:spcPts val="135"/>
              </a:spcBef>
            </a:pPr>
            <a:r>
              <a:rPr dirty="0" sz="3150" spc="-190">
                <a:latin typeface="Times New Roman"/>
                <a:ea typeface="Times New Roman"/>
                <a:cs typeface="Times New Roman"/>
                <a:sym typeface="Times New Roman"/>
              </a:rPr>
              <a:t>Find the right position for the fuel tank</a:t>
            </a:r>
            <a:endParaRPr sz="3150">
              <a:latin typeface="SimSun"/>
              <a:cs typeface="SimSun"/>
            </a:endParaRPr>
          </a:p>
        </p:txBody>
      </p:sp>
      <p:sp>
        <p:nvSpPr>
          <p:cNvPr id="68" name="object 68" descr=""/>
          <p:cNvSpPr txBox="1"/>
          <p:nvPr/>
        </p:nvSpPr>
        <p:spPr>
          <a:xfrm>
            <a:off x="9911279" y="5734139"/>
            <a:ext cx="2282190" cy="511175"/>
          </a:xfrm>
          <a:prstGeom prst="rect">
            <a:avLst/>
          </a:prstGeom>
        </p:spPr>
        <p:txBody>
          <a:bodyPr wrap="square" lIns="0" tIns="17145" rIns="0" bIns="0" rtlCol="0" vert="horz">
            <a:spAutoFit/>
          </a:bodyPr>
          <a:lstStyle/>
          <a:p>
            <a:pPr marL="12700">
              <a:lnSpc>
                <a:spcPct val="100000"/>
              </a:lnSpc>
              <a:spcBef>
                <a:spcPts val="135"/>
              </a:spcBef>
            </a:pPr>
            <a:r>
              <a:rPr dirty="0" sz="3100" spc="-155">
                <a:latin typeface="Times New Roman"/>
                <a:ea typeface="Times New Roman"/>
                <a:cs typeface="Times New Roman"/>
                <a:sym typeface="Times New Roman"/>
              </a:rPr>
              <a:t>Read controller data</a:t>
            </a:r>
            <a:r>
              <a:rPr dirty="0" sz="3150" spc="-185">
                <a:latin typeface="SimSun"/>
                <a:cs typeface="SimSun"/>
              </a:rPr>
              <a:t/>
            </a:r>
            <a:endParaRPr sz="3150">
              <a:latin typeface="SimSun"/>
              <a:cs typeface="SimSun"/>
            </a:endParaRPr>
          </a:p>
        </p:txBody>
      </p:sp>
      <p:sp>
        <p:nvSpPr>
          <p:cNvPr id="69" name="object 69" descr=""/>
          <p:cNvSpPr txBox="1"/>
          <p:nvPr/>
        </p:nvSpPr>
        <p:spPr>
          <a:xfrm>
            <a:off x="9947099" y="8563286"/>
            <a:ext cx="2282190" cy="511175"/>
          </a:xfrm>
          <a:prstGeom prst="rect">
            <a:avLst/>
          </a:prstGeom>
        </p:spPr>
        <p:txBody>
          <a:bodyPr wrap="square" lIns="0" tIns="17145" rIns="0" bIns="0" rtlCol="0" vert="horz">
            <a:spAutoFit/>
          </a:bodyPr>
          <a:lstStyle/>
          <a:p>
            <a:pPr marL="12700">
              <a:lnSpc>
                <a:spcPct val="100000"/>
              </a:lnSpc>
              <a:spcBef>
                <a:spcPts val="135"/>
              </a:spcBef>
            </a:pPr>
            <a:r>
              <a:rPr dirty="0" sz="3150" spc="-190">
                <a:latin typeface="Times New Roman"/>
                <a:ea typeface="Times New Roman"/>
                <a:cs typeface="Times New Roman"/>
                <a:sym typeface="Times New Roman"/>
              </a:rPr>
              <a:t>Conform to inspection data</a:t>
            </a:r>
            <a:endParaRPr sz="3150">
              <a:latin typeface="SimSun"/>
              <a:cs typeface="SimSun"/>
            </a:endParaRPr>
          </a:p>
        </p:txBody>
      </p:sp>
      <p:sp>
        <p:nvSpPr>
          <p:cNvPr id="70" name="object 70" descr=""/>
          <p:cNvSpPr txBox="1"/>
          <p:nvPr/>
        </p:nvSpPr>
        <p:spPr>
          <a:xfrm>
            <a:off x="5932725" y="8536729"/>
            <a:ext cx="2282190" cy="511175"/>
          </a:xfrm>
          <a:prstGeom prst="rect">
            <a:avLst/>
          </a:prstGeom>
        </p:spPr>
        <p:txBody>
          <a:bodyPr wrap="square" lIns="0" tIns="17145" rIns="0" bIns="0" rtlCol="0" vert="horz">
            <a:spAutoFit/>
          </a:bodyPr>
          <a:lstStyle/>
          <a:p>
            <a:pPr marL="12700">
              <a:lnSpc>
                <a:spcPct val="100000"/>
              </a:lnSpc>
              <a:spcBef>
                <a:spcPts val="135"/>
              </a:spcBef>
            </a:pPr>
            <a:r>
              <a:rPr dirty="0" sz="3150" spc="-190">
                <a:latin typeface="Times New Roman"/>
                <a:ea typeface="Times New Roman"/>
                <a:cs typeface="Times New Roman"/>
                <a:sym typeface="Times New Roman"/>
              </a:rPr>
              <a:t>Apply silicone to the screws</a:t>
            </a:r>
            <a:endParaRPr sz="3150">
              <a:latin typeface="SimSun"/>
              <a:cs typeface="SimSun"/>
            </a:endParaRPr>
          </a:p>
        </p:txBody>
      </p:sp>
      <p:sp>
        <p:nvSpPr>
          <p:cNvPr id="71" name="object 71" descr=""/>
          <p:cNvSpPr txBox="1"/>
          <p:nvPr/>
        </p:nvSpPr>
        <p:spPr>
          <a:xfrm>
            <a:off x="7220989" y="11426638"/>
            <a:ext cx="694055" cy="453390"/>
          </a:xfrm>
          <a:prstGeom prst="rect">
            <a:avLst/>
          </a:prstGeom>
        </p:spPr>
        <p:txBody>
          <a:bodyPr wrap="square" lIns="0" tIns="13335" rIns="0" bIns="0" rtlCol="0" vert="horz">
            <a:spAutoFit/>
          </a:bodyPr>
          <a:lstStyle/>
          <a:p>
            <a:pPr marL="12700">
              <a:lnSpc>
                <a:spcPct val="100000"/>
              </a:lnSpc>
              <a:spcBef>
                <a:spcPts val="105"/>
              </a:spcBef>
            </a:pPr>
            <a:r>
              <a:rPr dirty="0" sz="2800" spc="-150">
                <a:latin typeface="Times New Roman"/>
                <a:ea typeface="Times New Roman"/>
                <a:cs typeface="Times New Roman"/>
                <a:sym typeface="Times New Roman"/>
              </a:rPr>
              <a:t>front of the vehicle</a:t>
            </a:r>
            <a:endParaRPr sz="2800">
              <a:latin typeface="SimSun"/>
              <a:cs typeface="SimSun"/>
            </a:endParaRPr>
          </a:p>
        </p:txBody>
      </p:sp>
      <p:sp>
        <p:nvSpPr>
          <p:cNvPr id="72" name="object 72" descr=""/>
          <p:cNvSpPr txBox="1"/>
          <p:nvPr/>
        </p:nvSpPr>
        <p:spPr>
          <a:xfrm>
            <a:off x="809597" y="11423629"/>
            <a:ext cx="694055" cy="457200"/>
          </a:xfrm>
          <a:prstGeom prst="rect">
            <a:avLst/>
          </a:prstGeom>
        </p:spPr>
        <p:txBody>
          <a:bodyPr wrap="square" lIns="0" tIns="16510" rIns="0" bIns="0" rtlCol="0" vert="horz">
            <a:spAutoFit/>
          </a:bodyPr>
          <a:lstStyle/>
          <a:p>
            <a:pPr marL="12700">
              <a:lnSpc>
                <a:spcPct val="100000"/>
              </a:lnSpc>
              <a:spcBef>
                <a:spcPts val="130"/>
              </a:spcBef>
            </a:pPr>
            <a:r>
              <a:rPr dirty="0" sz="2800" spc="-150">
                <a:latin typeface="Times New Roman"/>
                <a:ea typeface="Times New Roman"/>
                <a:cs typeface="Times New Roman"/>
                <a:sym typeface="Times New Roman"/>
              </a:rPr>
              <a:t>rear of the car</a:t>
            </a:r>
            <a:endParaRPr sz="2800">
              <a:latin typeface="SimSun"/>
              <a:cs typeface="SimSun"/>
            </a:endParaRPr>
          </a:p>
        </p:txBody>
      </p:sp>
      <p:sp>
        <p:nvSpPr>
          <p:cNvPr id="73" name="object 73" descr=""/>
          <p:cNvSpPr txBox="1"/>
          <p:nvPr/>
        </p:nvSpPr>
        <p:spPr>
          <a:xfrm>
            <a:off x="2795141" y="13534589"/>
            <a:ext cx="3482340" cy="956944"/>
          </a:xfrm>
          <a:prstGeom prst="rect">
            <a:avLst/>
          </a:prstGeom>
        </p:spPr>
        <p:txBody>
          <a:bodyPr wrap="square" lIns="0" tIns="50800" rIns="0" bIns="0" rtlCol="0" vert="horz">
            <a:spAutoFit/>
          </a:bodyPr>
          <a:lstStyle/>
          <a:p>
            <a:pPr algn="ctr">
              <a:lnSpc>
                <a:spcPct val="100000"/>
              </a:lnSpc>
              <a:spcBef>
                <a:spcPts val="400"/>
              </a:spcBef>
            </a:pPr>
            <a:r>
              <a:rPr dirty="0" sz="2800" spc="-165">
                <a:latin typeface="Times New Roman"/>
                <a:ea typeface="Times New Roman"/>
                <a:cs typeface="Times New Roman"/>
                <a:sym typeface="Times New Roman"/>
              </a:rPr>
              <a:t>Support installation in the lower area</a:t>
            </a:r>
            <a:endParaRPr sz="2800">
              <a:latin typeface="SimSun"/>
              <a:cs typeface="SimSun"/>
            </a:endParaRPr>
          </a:p>
          <a:p>
            <a:pPr algn="ctr">
              <a:lnSpc>
                <a:spcPct val="100000"/>
              </a:lnSpc>
              <a:spcBef>
                <a:spcPts val="305"/>
              </a:spcBef>
            </a:pPr>
            <a:r>
              <a:rPr dirty="0" sz="2800" spc="-215">
                <a:solidFill>
                  <a:srgbClr val="FF3131"/>
                </a:solidFill>
                <a:latin typeface="Times New Roman"/>
                <a:ea typeface="Times New Roman"/>
                <a:cs typeface="Times New Roman"/>
                <a:sym typeface="Times New Roman"/>
              </a:rPr>
              <a:t>Keep the area clear and avoid obstacles</a:t>
            </a:r>
            <a:r>
              <a:rPr dirty="0" sz="2750" spc="-50">
                <a:solidFill>
                  <a:srgbClr val="FF3131"/>
                </a:solidFill>
                <a:latin typeface="SimSun"/>
                <a:cs typeface="SimSun"/>
              </a:rPr>
              <a:t/>
            </a:r>
            <a:endParaRPr sz="2750">
              <a:latin typeface="SimSun"/>
              <a:cs typeface="SimSun"/>
            </a:endParaRPr>
          </a:p>
        </p:txBody>
      </p:sp>
      <p:sp>
        <p:nvSpPr>
          <p:cNvPr id="74" name="object 74" descr=""/>
          <p:cNvSpPr txBox="1"/>
          <p:nvPr/>
        </p:nvSpPr>
        <p:spPr>
          <a:xfrm>
            <a:off x="8416462" y="10739255"/>
            <a:ext cx="4214495" cy="957580"/>
          </a:xfrm>
          <a:prstGeom prst="rect">
            <a:avLst/>
          </a:prstGeom>
        </p:spPr>
        <p:txBody>
          <a:bodyPr wrap="square" lIns="0" tIns="13335" rIns="0" bIns="0" rtlCol="0" vert="horz">
            <a:spAutoFit/>
          </a:bodyPr>
          <a:lstStyle/>
          <a:p>
            <a:pPr marL="12700" marR="5080">
              <a:lnSpc>
                <a:spcPct val="100000"/>
              </a:lnSpc>
              <a:spcBef>
                <a:spcPts val="105"/>
              </a:spcBef>
              <a:tabLst>
                <a:tab pos="3866515" algn="l"/>
              </a:tabLst>
            </a:pPr>
            <a:r>
              <a:rPr dirty="0" sz="2800" spc="355">
                <a:solidFill>
                  <a:srgbClr val="DA2828"/>
                </a:solidFill>
                <a:latin typeface="Times New Roman"/>
                <a:ea typeface="Times New Roman"/>
                <a:cs typeface="Times New Roman"/>
                <a:sym typeface="Times New Roman"/>
              </a:rPr>
              <a:t>Horizontal angle: The vehicle is parked level, with the fuel tank's horizontal inclination angle being less than 4 degrees</a:t>
            </a:r>
            <a:r>
              <a:rPr dirty="0" sz="3050" spc="-135">
                <a:solidFill>
                  <a:srgbClr val="DA2828"/>
                </a:solidFill>
                <a:latin typeface="Arial"/>
                <a:cs typeface="Arial"/>
              </a:rPr>
              <a:t/>
            </a:r>
            <a:r>
              <a:rPr dirty="0" sz="3050" spc="-315">
                <a:solidFill>
                  <a:srgbClr val="DA2828"/>
                </a:solidFill>
                <a:latin typeface="Arial"/>
                <a:cs typeface="Arial"/>
              </a:rPr>
              <a:t> </a:t>
            </a:r>
            <a:r>
              <a:rPr dirty="0" sz="2800" spc="355">
                <a:solidFill>
                  <a:srgbClr val="DA2828"/>
                </a:solidFill>
                <a:latin typeface="SimSun"/>
                <a:cs typeface="SimSun"/>
              </a:rPr>
              <a:t/>
            </a:r>
            <a:r>
              <a:rPr dirty="0" sz="2800" spc="-175">
                <a:solidFill>
                  <a:srgbClr val="DA2828"/>
                </a:solidFill>
                <a:latin typeface="SimSun"/>
                <a:cs typeface="SimSun"/>
              </a:rPr>
              <a:t/>
            </a:r>
            <a:r>
              <a:rPr dirty="0" sz="2800" spc="-865">
                <a:solidFill>
                  <a:srgbClr val="DA2828"/>
                </a:solidFill>
                <a:latin typeface="SimSun"/>
                <a:cs typeface="SimSun"/>
              </a:rPr>
              <a:t> </a:t>
            </a:r>
            <a:r>
              <a:rPr dirty="0" sz="2800" spc="355">
                <a:solidFill>
                  <a:srgbClr val="DA2828"/>
                </a:solidFill>
                <a:latin typeface="SimSun"/>
                <a:cs typeface="SimSun"/>
              </a:rPr>
              <a:t/>
            </a:r>
            <a:r>
              <a:rPr dirty="0" sz="2800" spc="-50">
                <a:solidFill>
                  <a:srgbClr val="DA2828"/>
                </a:solidFill>
                <a:latin typeface="SimSun"/>
                <a:cs typeface="SimSun"/>
              </a:rPr>
              <a:t/>
            </a:r>
            <a:r>
              <a:rPr dirty="0" sz="2800" spc="355">
                <a:solidFill>
                  <a:srgbClr val="DA2828"/>
                </a:solidFill>
                <a:latin typeface="SimSun"/>
                <a:cs typeface="SimSun"/>
              </a:rPr>
              <a:t/>
            </a:r>
            <a:r>
              <a:rPr dirty="0" sz="2800">
                <a:solidFill>
                  <a:srgbClr val="DA2828"/>
                </a:solidFill>
                <a:latin typeface="SimSun"/>
                <a:cs typeface="SimSun"/>
              </a:rPr>
              <a:t/>
            </a:r>
            <a:r>
              <a:rPr dirty="0" sz="2800" spc="390">
                <a:solidFill>
                  <a:srgbClr val="DA2828"/>
                </a:solidFill>
                <a:latin typeface="SimSun"/>
                <a:cs typeface="SimSun"/>
              </a:rPr>
              <a:t> </a:t>
            </a:r>
            <a:r>
              <a:rPr dirty="0" sz="3050" spc="-50">
                <a:solidFill>
                  <a:srgbClr val="DA2828"/>
                </a:solidFill>
                <a:latin typeface="Arial"/>
                <a:cs typeface="Arial"/>
              </a:rPr>
              <a:t/>
            </a:r>
            <a:r>
              <a:rPr dirty="0" sz="3050">
                <a:solidFill>
                  <a:srgbClr val="DA2828"/>
                </a:solidFill>
                <a:latin typeface="Arial"/>
                <a:cs typeface="Arial"/>
              </a:rPr>
              <a:t>	</a:t>
            </a:r>
            <a:r>
              <a:rPr dirty="0" sz="2800" spc="-200">
                <a:solidFill>
                  <a:srgbClr val="DA2828"/>
                </a:solidFill>
                <a:latin typeface="SimSun"/>
                <a:cs typeface="SimSun"/>
              </a:rPr>
              <a:t/>
            </a:r>
            <a:endParaRPr sz="2800">
              <a:latin typeface="SimSun"/>
              <a:cs typeface="SimSun"/>
            </a:endParaRPr>
          </a:p>
        </p:txBody>
      </p:sp>
      <p:sp>
        <p:nvSpPr>
          <p:cNvPr id="75" name="object 75" descr=""/>
          <p:cNvSpPr txBox="1"/>
          <p:nvPr/>
        </p:nvSpPr>
        <p:spPr>
          <a:xfrm>
            <a:off x="8416462" y="12136243"/>
            <a:ext cx="4387850" cy="957580"/>
          </a:xfrm>
          <a:prstGeom prst="rect">
            <a:avLst/>
          </a:prstGeom>
        </p:spPr>
        <p:txBody>
          <a:bodyPr wrap="square" lIns="0" tIns="13335" rIns="0" bIns="0" rtlCol="0" vert="horz">
            <a:spAutoFit/>
          </a:bodyPr>
          <a:lstStyle/>
          <a:p>
            <a:pPr marL="12700">
              <a:lnSpc>
                <a:spcPct val="100000"/>
              </a:lnSpc>
              <a:spcBef>
                <a:spcPts val="105"/>
              </a:spcBef>
            </a:pPr>
            <a:r>
              <a:rPr dirty="0" sz="2800" spc="355">
                <a:latin typeface="Times New Roman"/>
                <a:ea typeface="Times New Roman"/>
                <a:cs typeface="Times New Roman"/>
                <a:sym typeface="Times New Roman"/>
              </a:rPr>
              <a:t>Oil level: There should be some inside</a:t>
            </a:r>
            <a:r>
              <a:rPr dirty="0" sz="3050" spc="-220">
                <a:latin typeface="Arial"/>
                <a:cs typeface="Arial"/>
              </a:rPr>
              <a:t/>
            </a:r>
            <a:r>
              <a:rPr dirty="0" sz="2800" spc="250">
                <a:latin typeface="SimSun"/>
                <a:cs typeface="SimSun"/>
              </a:rPr>
              <a:t/>
            </a:r>
            <a:endParaRPr sz="2800">
              <a:latin typeface="SimSun"/>
              <a:cs typeface="SimSun"/>
            </a:endParaRPr>
          </a:p>
          <a:p>
            <a:pPr marL="12700">
              <a:lnSpc>
                <a:spcPct val="100000"/>
              </a:lnSpc>
              <a:spcBef>
                <a:spcPts val="10"/>
              </a:spcBef>
            </a:pPr>
            <a:r>
              <a:rPr dirty="0" sz="3050">
                <a:latin typeface="Times New Roman"/>
                <a:ea typeface="Times New Roman"/>
                <a:cs typeface="Times New Roman"/>
                <a:sym typeface="Times New Roman"/>
              </a:rPr>
              <a:t>An oil level of about 10cm is ideal for installation</a:t>
            </a:r>
            <a:r>
              <a:rPr dirty="0" sz="3050" spc="-315">
                <a:latin typeface="Arial"/>
                <a:cs typeface="Arial"/>
              </a:rPr>
              <a:t> </a:t>
            </a:r>
            <a:r>
              <a:rPr dirty="0" sz="3050">
                <a:latin typeface="Arial"/>
                <a:cs typeface="Arial"/>
              </a:rPr>
              <a:t/>
            </a:r>
            <a:r>
              <a:rPr dirty="0" sz="3050" spc="-310">
                <a:latin typeface="Arial"/>
                <a:cs typeface="Arial"/>
              </a:rPr>
              <a:t> </a:t>
            </a:r>
            <a:r>
              <a:rPr dirty="0" sz="3050">
                <a:latin typeface="Arial"/>
                <a:cs typeface="Arial"/>
              </a:rPr>
              <a:t/>
            </a:r>
            <a:r>
              <a:rPr dirty="0" sz="3050" spc="-310">
                <a:latin typeface="Arial"/>
                <a:cs typeface="Arial"/>
              </a:rPr>
              <a:t> </a:t>
            </a:r>
            <a:r>
              <a:rPr dirty="0" sz="3050" spc="-60">
                <a:latin typeface="Arial"/>
                <a:cs typeface="Arial"/>
              </a:rPr>
              <a:t/>
            </a:r>
            <a:r>
              <a:rPr dirty="0" sz="3050" spc="-315">
                <a:latin typeface="Arial"/>
                <a:cs typeface="Arial"/>
              </a:rPr>
              <a:t> </a:t>
            </a:r>
            <a:r>
              <a:rPr dirty="0" sz="2800" spc="300">
                <a:latin typeface="SimSun"/>
                <a:cs typeface="SimSun"/>
              </a:rPr>
              <a:t/>
            </a:r>
            <a:endParaRPr sz="2800">
              <a:latin typeface="SimSun"/>
              <a:cs typeface="SimSun"/>
            </a:endParaRPr>
          </a:p>
        </p:txBody>
      </p:sp>
      <p:sp>
        <p:nvSpPr>
          <p:cNvPr id="76" name="object 76" descr=""/>
          <p:cNvSpPr txBox="1"/>
          <p:nvPr/>
        </p:nvSpPr>
        <p:spPr>
          <a:xfrm>
            <a:off x="8416462" y="13502695"/>
            <a:ext cx="4371340" cy="1447800"/>
          </a:xfrm>
          <a:prstGeom prst="rect">
            <a:avLst/>
          </a:prstGeom>
        </p:spPr>
        <p:txBody>
          <a:bodyPr wrap="square" lIns="0" tIns="43815" rIns="0" bIns="0" rtlCol="0" vert="horz">
            <a:spAutoFit/>
          </a:bodyPr>
          <a:lstStyle/>
          <a:p>
            <a:pPr marL="12700">
              <a:lnSpc>
                <a:spcPct val="100000"/>
              </a:lnSpc>
              <a:spcBef>
                <a:spcPts val="345"/>
              </a:spcBef>
            </a:pPr>
            <a:r>
              <a:rPr dirty="0" sz="2800" spc="355">
                <a:latin typeface="Times New Roman"/>
                <a:ea typeface="Times New Roman"/>
                <a:cs typeface="Times New Roman"/>
                <a:sym typeface="Times New Roman"/>
              </a:rPr>
              <a:t>Avoidable areas: oil pump, oil float</a:t>
            </a:r>
            <a:r>
              <a:rPr dirty="0" sz="3050" spc="-225">
                <a:latin typeface="Arial"/>
                <a:cs typeface="Arial"/>
              </a:rPr>
              <a:t/>
            </a:r>
            <a:r>
              <a:rPr dirty="0" sz="2800" spc="355">
                <a:latin typeface="SimSun"/>
                <a:cs typeface="SimSun"/>
              </a:rPr>
              <a:t/>
            </a:r>
            <a:r>
              <a:rPr dirty="0" sz="900" spc="905">
                <a:latin typeface="SimSun"/>
                <a:cs typeface="SimSun"/>
              </a:rPr>
              <a:t/>
            </a:r>
            <a:r>
              <a:rPr dirty="0" sz="2800" spc="150">
                <a:latin typeface="SimSun"/>
                <a:cs typeface="SimSun"/>
              </a:rPr>
              <a:t/>
            </a:r>
            <a:endParaRPr sz="2800">
              <a:latin typeface="SimSun"/>
              <a:cs typeface="SimSun"/>
            </a:endParaRPr>
          </a:p>
          <a:p>
            <a:pPr marL="12700" marR="5080">
              <a:lnSpc>
                <a:spcPts val="3670"/>
              </a:lnSpc>
              <a:spcBef>
                <a:spcPts val="50"/>
              </a:spcBef>
            </a:pPr>
            <a:r>
              <a:rPr dirty="0" sz="2800" spc="355">
                <a:latin typeface="Times New Roman"/>
                <a:ea typeface="Times New Roman"/>
                <a:cs typeface="Times New Roman"/>
                <a:sym typeface="Times New Roman"/>
              </a:rPr>
              <a:t>Obstacles such as the son, heating tube, oil tank partition, and oil rod</a:t>
            </a:r>
            <a:r>
              <a:rPr dirty="0" sz="900" spc="890">
                <a:latin typeface="SimSun"/>
                <a:cs typeface="SimSun"/>
              </a:rPr>
              <a:t/>
            </a:r>
            <a:r>
              <a:rPr dirty="0" sz="2800" spc="345">
                <a:latin typeface="SimSun"/>
                <a:cs typeface="SimSun"/>
              </a:rPr>
              <a:t/>
            </a:r>
            <a:r>
              <a:rPr dirty="0" sz="900" spc="890">
                <a:latin typeface="SimSun"/>
                <a:cs typeface="SimSun"/>
              </a:rPr>
              <a:t/>
            </a:r>
            <a:r>
              <a:rPr dirty="0" sz="2800" spc="345">
                <a:latin typeface="SimSun"/>
                <a:cs typeface="SimSun"/>
              </a:rPr>
              <a:t/>
            </a:r>
            <a:r>
              <a:rPr dirty="0" sz="900" spc="1675">
                <a:latin typeface="SimSun"/>
                <a:cs typeface="SimSun"/>
              </a:rPr>
              <a:t/>
            </a:r>
            <a:r>
              <a:rPr dirty="0" sz="2800" spc="345">
                <a:latin typeface="SimSun"/>
                <a:cs typeface="SimSun"/>
              </a:rPr>
              <a:t/>
            </a:r>
            <a:r>
              <a:rPr dirty="0" sz="2750" spc="-50">
                <a:latin typeface="SimSun"/>
                <a:cs typeface="SimSun"/>
              </a:rPr>
              <a:t/>
            </a:r>
            <a:endParaRPr sz="2750">
              <a:latin typeface="SimSun"/>
              <a:cs typeface="SimSun"/>
            </a:endParaRPr>
          </a:p>
        </p:txBody>
      </p:sp>
      <p:sp>
        <p:nvSpPr>
          <p:cNvPr id="77" name="object 77" descr=""/>
          <p:cNvSpPr txBox="1"/>
          <p:nvPr/>
        </p:nvSpPr>
        <p:spPr>
          <a:xfrm>
            <a:off x="8416462" y="15365345"/>
            <a:ext cx="4129404" cy="982344"/>
          </a:xfrm>
          <a:prstGeom prst="rect">
            <a:avLst/>
          </a:prstGeom>
        </p:spPr>
        <p:txBody>
          <a:bodyPr wrap="square" lIns="0" tIns="11430" rIns="0" bIns="0" rtlCol="0" vert="horz">
            <a:spAutoFit/>
          </a:bodyPr>
          <a:lstStyle/>
          <a:p>
            <a:pPr marL="12700" marR="5080">
              <a:lnSpc>
                <a:spcPct val="107000"/>
              </a:lnSpc>
              <a:spcBef>
                <a:spcPts val="90"/>
              </a:spcBef>
            </a:pPr>
            <a:r>
              <a:rPr dirty="0" sz="2800" spc="355">
                <a:latin typeface="Times New Roman"/>
                <a:ea typeface="Times New Roman"/>
                <a:cs typeface="Times New Roman"/>
                <a:sym typeface="Times New Roman"/>
              </a:rPr>
              <a:t>Installation area: The installation point should be as close as possible to the middle of the bottom of the fuel tank</a:t>
            </a:r>
            <a:r>
              <a:rPr dirty="0" sz="3050" spc="-229">
                <a:latin typeface="Arial"/>
                <a:cs typeface="Arial"/>
              </a:rPr>
              <a:t/>
            </a:r>
            <a:r>
              <a:rPr dirty="0" sz="2800" spc="254">
                <a:latin typeface="SimSun"/>
                <a:cs typeface="SimSun"/>
              </a:rPr>
              <a:t/>
            </a:r>
            <a:r>
              <a:rPr dirty="0" sz="2800" spc="310">
                <a:latin typeface="SimSun"/>
                <a:cs typeface="SimSun"/>
              </a:rPr>
              <a:t/>
            </a:r>
            <a:endParaRPr sz="2800">
              <a:latin typeface="SimSun"/>
              <a:cs typeface="SimSun"/>
            </a:endParaRPr>
          </a:p>
        </p:txBody>
      </p:sp>
      <p:sp>
        <p:nvSpPr>
          <p:cNvPr id="78" name="object 78" descr=""/>
          <p:cNvSpPr txBox="1"/>
          <p:nvPr/>
        </p:nvSpPr>
        <p:spPr>
          <a:xfrm>
            <a:off x="8416462" y="16761945"/>
            <a:ext cx="4371340" cy="1919605"/>
          </a:xfrm>
          <a:prstGeom prst="rect">
            <a:avLst/>
          </a:prstGeom>
        </p:spPr>
        <p:txBody>
          <a:bodyPr wrap="square" lIns="0" tIns="17145" rIns="0" bIns="0" rtlCol="0" vert="horz">
            <a:spAutoFit/>
          </a:bodyPr>
          <a:lstStyle/>
          <a:p>
            <a:pPr marL="12700" marR="5080">
              <a:lnSpc>
                <a:spcPct val="105900"/>
              </a:lnSpc>
              <a:spcBef>
                <a:spcPts val="135"/>
              </a:spcBef>
              <a:tabLst>
                <a:tab pos="802640" algn="l"/>
              </a:tabLst>
            </a:pPr>
            <a:r>
              <a:rPr dirty="0" sz="2800" spc="355">
                <a:latin typeface="Times New Roman"/>
                <a:ea typeface="Times New Roman"/>
                <a:cs typeface="Times New Roman"/>
                <a:sym typeface="Times New Roman"/>
              </a:rPr>
              <a:t>Installation surface: Ensure it is flat, with any paint, rust, or coating removed through grinding. Clean any dirt or oil stains to guarantee that the AB glue on the bracket does not fall off.</a:t>
            </a:r>
            <a:r>
              <a:rPr dirty="0" sz="3050" spc="-135">
                <a:latin typeface="Arial"/>
                <a:cs typeface="Arial"/>
              </a:rPr>
              <a:t/>
            </a:r>
            <a:r>
              <a:rPr dirty="0" sz="3050" spc="-315">
                <a:latin typeface="Arial"/>
                <a:cs typeface="Arial"/>
              </a:rPr>
              <a:t> </a:t>
            </a:r>
            <a:r>
              <a:rPr dirty="0" sz="2800" spc="355">
                <a:latin typeface="SimSun"/>
                <a:cs typeface="SimSun"/>
              </a:rPr>
              <a:t/>
            </a:r>
            <a:r>
              <a:rPr dirty="0" sz="2800" spc="-175">
                <a:latin typeface="SimSun"/>
                <a:cs typeface="SimSun"/>
              </a:rPr>
              <a:t/>
            </a:r>
            <a:r>
              <a:rPr dirty="0" sz="2800" spc="-865">
                <a:latin typeface="SimSun"/>
                <a:cs typeface="SimSun"/>
              </a:rPr>
              <a:t> </a:t>
            </a:r>
            <a:r>
              <a:rPr dirty="0" sz="2800" spc="355">
                <a:latin typeface="SimSun"/>
                <a:cs typeface="SimSun"/>
              </a:rPr>
              <a:t/>
            </a:r>
            <a:r>
              <a:rPr dirty="0" sz="2800" spc="325">
                <a:latin typeface="SimSun"/>
                <a:cs typeface="SimSun"/>
              </a:rPr>
              <a:t/>
            </a:r>
            <a:r>
              <a:rPr dirty="0" sz="900" spc="1725">
                <a:latin typeface="SimSun"/>
                <a:cs typeface="SimSun"/>
              </a:rPr>
              <a:t/>
            </a:r>
            <a:r>
              <a:rPr dirty="0" sz="900" spc="85">
                <a:latin typeface="SimSun"/>
                <a:cs typeface="SimSun"/>
              </a:rPr>
              <a:t> </a:t>
            </a:r>
            <a:r>
              <a:rPr dirty="0" sz="2800" spc="-50">
                <a:latin typeface="SimSun"/>
                <a:cs typeface="SimSun"/>
              </a:rPr>
              <a:t/>
            </a:r>
            <a:r>
              <a:rPr dirty="0" sz="2800" spc="325">
                <a:latin typeface="SimSun"/>
                <a:cs typeface="SimSun"/>
              </a:rPr>
              <a:t/>
            </a:r>
            <a:r>
              <a:rPr dirty="0" sz="900" spc="1725">
                <a:latin typeface="SimSun"/>
                <a:cs typeface="SimSun"/>
              </a:rPr>
              <a:t/>
            </a:r>
            <a:r>
              <a:rPr dirty="0" sz="900" spc="35">
                <a:latin typeface="SimSun"/>
                <a:cs typeface="SimSun"/>
              </a:rPr>
              <a:t> </a:t>
            </a:r>
            <a:r>
              <a:rPr dirty="0" sz="2800" spc="355">
                <a:latin typeface="SimSun"/>
                <a:cs typeface="SimSun"/>
              </a:rPr>
              <a:t/>
            </a:r>
            <a:r>
              <a:rPr dirty="0" sz="2800" spc="-175">
                <a:latin typeface="SimSun"/>
                <a:cs typeface="SimSun"/>
              </a:rPr>
              <a:t/>
            </a:r>
            <a:r>
              <a:rPr dirty="0" sz="2800" spc="-875">
                <a:latin typeface="SimSun"/>
                <a:cs typeface="SimSun"/>
              </a:rPr>
              <a:t> </a:t>
            </a:r>
            <a:r>
              <a:rPr dirty="0" sz="2800" spc="355">
                <a:latin typeface="SimSun"/>
                <a:cs typeface="SimSun"/>
              </a:rPr>
              <a:t/>
            </a:r>
            <a:r>
              <a:rPr dirty="0" sz="2750" spc="385">
                <a:latin typeface="SimSun"/>
                <a:cs typeface="SimSun"/>
              </a:rPr>
              <a:t/>
            </a:r>
            <a:r>
              <a:rPr dirty="0" sz="900" spc="1675">
                <a:latin typeface="SimSun"/>
                <a:cs typeface="SimSun"/>
              </a:rPr>
              <a:t/>
            </a:r>
            <a:r>
              <a:rPr dirty="0" sz="2800" spc="355">
                <a:latin typeface="SimSun"/>
                <a:cs typeface="SimSun"/>
              </a:rPr>
              <a:t/>
            </a:r>
            <a:r>
              <a:rPr dirty="0" sz="2800" spc="325">
                <a:latin typeface="SimSun"/>
                <a:cs typeface="SimSun"/>
              </a:rPr>
              <a:t/>
            </a:r>
            <a:r>
              <a:rPr dirty="0" sz="2750" spc="385">
                <a:latin typeface="SimSun"/>
                <a:cs typeface="SimSun"/>
              </a:rPr>
              <a:t/>
            </a:r>
            <a:r>
              <a:rPr dirty="0" sz="2800" spc="355">
                <a:latin typeface="SimSun"/>
                <a:cs typeface="SimSun"/>
              </a:rPr>
              <a:t/>
            </a:r>
            <a:r>
              <a:rPr dirty="0" sz="2800" spc="-50">
                <a:latin typeface="SimSun"/>
                <a:cs typeface="SimSun"/>
              </a:rPr>
              <a:t/>
            </a:r>
            <a:r>
              <a:rPr dirty="0" sz="2800" spc="700">
                <a:latin typeface="SimSun"/>
                <a:cs typeface="SimSun"/>
              </a:rPr>
              <a:t> </a:t>
            </a:r>
            <a:r>
              <a:rPr dirty="0" sz="3050" spc="-130">
                <a:latin typeface="Arial"/>
                <a:cs typeface="Arial"/>
              </a:rPr>
              <a:t/>
            </a:r>
            <a:r>
              <a:rPr dirty="0" sz="3050" spc="-320">
                <a:latin typeface="Arial"/>
                <a:cs typeface="Arial"/>
              </a:rPr>
              <a:t> </a:t>
            </a:r>
            <a:r>
              <a:rPr dirty="0" sz="3050" spc="-50">
                <a:latin typeface="Arial"/>
                <a:cs typeface="Arial"/>
              </a:rPr>
              <a:t/>
            </a:r>
            <a:r>
              <a:rPr dirty="0" sz="3050">
                <a:latin typeface="Arial"/>
                <a:cs typeface="Arial"/>
              </a:rPr>
              <a:t>	</a:t>
            </a:r>
            <a:r>
              <a:rPr dirty="0" sz="2800" spc="355">
                <a:latin typeface="SimSun"/>
                <a:cs typeface="SimSun"/>
              </a:rPr>
              <a:t/>
            </a:r>
            <a:r>
              <a:rPr dirty="0" sz="2750" spc="385">
                <a:latin typeface="SimSun"/>
                <a:cs typeface="SimSun"/>
              </a:rPr>
              <a:t/>
            </a:r>
            <a:r>
              <a:rPr dirty="0" sz="900" spc="1675">
                <a:latin typeface="SimSun"/>
                <a:cs typeface="SimSun"/>
              </a:rPr>
              <a:t/>
            </a:r>
            <a:endParaRPr sz="900">
              <a:latin typeface="SimSun"/>
              <a:cs typeface="SimSun"/>
            </a:endParaRPr>
          </a:p>
        </p:txBody>
      </p:sp>
      <p:sp>
        <p:nvSpPr>
          <p:cNvPr id="79" name="object 79" descr=""/>
          <p:cNvSpPr txBox="1"/>
          <p:nvPr/>
        </p:nvSpPr>
        <p:spPr>
          <a:xfrm>
            <a:off x="7085273" y="15487646"/>
            <a:ext cx="761365" cy="454025"/>
          </a:xfrm>
          <a:prstGeom prst="rect">
            <a:avLst/>
          </a:prstGeom>
        </p:spPr>
        <p:txBody>
          <a:bodyPr wrap="square" lIns="0" tIns="13335" rIns="0" bIns="0" rtlCol="0" vert="horz">
            <a:spAutoFit/>
          </a:bodyPr>
          <a:lstStyle/>
          <a:p>
            <a:pPr marL="12700">
              <a:lnSpc>
                <a:spcPct val="100000"/>
              </a:lnSpc>
              <a:spcBef>
                <a:spcPts val="105"/>
              </a:spcBef>
            </a:pPr>
            <a:r>
              <a:rPr dirty="0" sz="2800" spc="114">
                <a:solidFill>
                  <a:srgbClr val="00BE62"/>
                </a:solidFill>
                <a:latin typeface="Times New Roman"/>
                <a:ea typeface="Times New Roman"/>
                <a:cs typeface="Times New Roman"/>
                <a:sym typeface="Times New Roman"/>
              </a:rPr>
              <a:t>correct</a:t>
            </a:r>
            <a:endParaRPr sz="2800">
              <a:latin typeface="SimSun"/>
              <a:cs typeface="SimSun"/>
            </a:endParaRPr>
          </a:p>
        </p:txBody>
      </p:sp>
      <p:sp>
        <p:nvSpPr>
          <p:cNvPr id="80" name="object 80" descr=""/>
          <p:cNvSpPr txBox="1"/>
          <p:nvPr/>
        </p:nvSpPr>
        <p:spPr>
          <a:xfrm>
            <a:off x="7085273" y="16160278"/>
            <a:ext cx="761365" cy="452755"/>
          </a:xfrm>
          <a:prstGeom prst="rect">
            <a:avLst/>
          </a:prstGeom>
        </p:spPr>
        <p:txBody>
          <a:bodyPr wrap="square" lIns="0" tIns="12700" rIns="0" bIns="0" rtlCol="0" vert="horz">
            <a:spAutoFit/>
          </a:bodyPr>
          <a:lstStyle/>
          <a:p>
            <a:pPr marL="12700">
              <a:lnSpc>
                <a:spcPct val="100000"/>
              </a:lnSpc>
              <a:spcBef>
                <a:spcPts val="100"/>
              </a:spcBef>
            </a:pPr>
            <a:r>
              <a:rPr dirty="0" sz="2800" spc="114">
                <a:solidFill>
                  <a:srgbClr val="FF3131"/>
                </a:solidFill>
                <a:latin typeface="Times New Roman"/>
                <a:ea typeface="Times New Roman"/>
                <a:cs typeface="Times New Roman"/>
                <a:sym typeface="Times New Roman"/>
              </a:rPr>
              <a:t>error</a:t>
            </a:r>
            <a:endParaRPr sz="2800">
              <a:latin typeface="SimSun"/>
              <a:cs typeface="SimSun"/>
            </a:endParaRPr>
          </a:p>
        </p:txBody>
      </p:sp>
      <p:sp>
        <p:nvSpPr>
          <p:cNvPr id="81" name="object 81" descr=""/>
          <p:cNvSpPr txBox="1"/>
          <p:nvPr/>
        </p:nvSpPr>
        <p:spPr>
          <a:xfrm>
            <a:off x="7085273" y="16831907"/>
            <a:ext cx="761365" cy="452755"/>
          </a:xfrm>
          <a:prstGeom prst="rect">
            <a:avLst/>
          </a:prstGeom>
        </p:spPr>
        <p:txBody>
          <a:bodyPr wrap="square" lIns="0" tIns="12700" rIns="0" bIns="0" rtlCol="0" vert="horz">
            <a:spAutoFit/>
          </a:bodyPr>
          <a:lstStyle/>
          <a:p>
            <a:pPr marL="12700">
              <a:lnSpc>
                <a:spcPct val="100000"/>
              </a:lnSpc>
              <a:spcBef>
                <a:spcPts val="100"/>
              </a:spcBef>
            </a:pPr>
            <a:r>
              <a:rPr dirty="0" sz="2800" spc="114">
                <a:solidFill>
                  <a:srgbClr val="FF3131"/>
                </a:solidFill>
                <a:latin typeface="Times New Roman"/>
                <a:ea typeface="Times New Roman"/>
                <a:cs typeface="Times New Roman"/>
                <a:sym typeface="Times New Roman"/>
              </a:rPr>
              <a:t>error</a:t>
            </a:r>
            <a:endParaRPr sz="2800">
              <a:latin typeface="SimSun"/>
              <a:cs typeface="SimSun"/>
            </a:endParaRPr>
          </a:p>
        </p:txBody>
      </p:sp>
      <p:sp>
        <p:nvSpPr>
          <p:cNvPr id="82" name="object 82" descr=""/>
          <p:cNvSpPr txBox="1"/>
          <p:nvPr/>
        </p:nvSpPr>
        <p:spPr>
          <a:xfrm>
            <a:off x="7085273" y="17502533"/>
            <a:ext cx="761365" cy="454025"/>
          </a:xfrm>
          <a:prstGeom prst="rect">
            <a:avLst/>
          </a:prstGeom>
        </p:spPr>
        <p:txBody>
          <a:bodyPr wrap="square" lIns="0" tIns="13335" rIns="0" bIns="0" rtlCol="0" vert="horz">
            <a:spAutoFit/>
          </a:bodyPr>
          <a:lstStyle/>
          <a:p>
            <a:pPr marL="12700">
              <a:lnSpc>
                <a:spcPct val="100000"/>
              </a:lnSpc>
              <a:spcBef>
                <a:spcPts val="105"/>
              </a:spcBef>
            </a:pPr>
            <a:r>
              <a:rPr dirty="0" sz="2800" spc="114">
                <a:solidFill>
                  <a:srgbClr val="00BE62"/>
                </a:solidFill>
                <a:latin typeface="Times New Roman"/>
                <a:ea typeface="Times New Roman"/>
                <a:cs typeface="Times New Roman"/>
                <a:sym typeface="Times New Roman"/>
              </a:rPr>
              <a:t>correct</a:t>
            </a:r>
            <a:endParaRPr sz="2800">
              <a:latin typeface="SimSun"/>
              <a:cs typeface="SimSun"/>
            </a:endParaRPr>
          </a:p>
        </p:txBody>
      </p:sp>
      <p:sp>
        <p:nvSpPr>
          <p:cNvPr id="83" name="object 83" descr=""/>
          <p:cNvSpPr txBox="1"/>
          <p:nvPr/>
        </p:nvSpPr>
        <p:spPr>
          <a:xfrm>
            <a:off x="7085273" y="18175165"/>
            <a:ext cx="761365" cy="452755"/>
          </a:xfrm>
          <a:prstGeom prst="rect">
            <a:avLst/>
          </a:prstGeom>
        </p:spPr>
        <p:txBody>
          <a:bodyPr wrap="square" lIns="0" tIns="12700" rIns="0" bIns="0" rtlCol="0" vert="horz">
            <a:spAutoFit/>
          </a:bodyPr>
          <a:lstStyle/>
          <a:p>
            <a:pPr marL="12700">
              <a:lnSpc>
                <a:spcPct val="100000"/>
              </a:lnSpc>
              <a:spcBef>
                <a:spcPts val="100"/>
              </a:spcBef>
            </a:pPr>
            <a:r>
              <a:rPr dirty="0" sz="2800" spc="114">
                <a:solidFill>
                  <a:srgbClr val="FF3131"/>
                </a:solidFill>
                <a:latin typeface="Times New Roman"/>
                <a:ea typeface="Times New Roman"/>
                <a:cs typeface="Times New Roman"/>
                <a:sym typeface="Times New Roman"/>
              </a:rPr>
              <a:t>error</a:t>
            </a:r>
            <a:endParaRPr sz="2800">
              <a:latin typeface="SimSun"/>
              <a:cs typeface="SimSun"/>
            </a:endParaRPr>
          </a:p>
        </p:txBody>
      </p:sp>
      <p:pic>
        <p:nvPicPr>
          <p:cNvPr id="84" name="object 84" descr=""/>
          <p:cNvPicPr/>
          <p:nvPr/>
        </p:nvPicPr>
        <p:blipFill>
          <a:blip r:embed="rId8" cstate="print"/>
          <a:stretch>
            <a:fillRect/>
          </a:stretch>
        </p:blipFill>
        <p:spPr>
          <a:xfrm>
            <a:off x="2593605" y="15715423"/>
            <a:ext cx="107460" cy="107460"/>
          </a:xfrm>
          <a:prstGeom prst="rect">
            <a:avLst/>
          </a:prstGeom>
        </p:spPr>
      </p:pic>
      <p:sp>
        <p:nvSpPr>
          <p:cNvPr id="85" name="object 85" descr=""/>
          <p:cNvSpPr txBox="1"/>
          <p:nvPr/>
        </p:nvSpPr>
        <p:spPr>
          <a:xfrm>
            <a:off x="2862569" y="15504214"/>
            <a:ext cx="3970020" cy="457200"/>
          </a:xfrm>
          <a:prstGeom prst="rect">
            <a:avLst/>
          </a:prstGeom>
        </p:spPr>
        <p:txBody>
          <a:bodyPr wrap="square" lIns="0" tIns="16510" rIns="0" bIns="0" rtlCol="0" vert="horz">
            <a:spAutoFit/>
          </a:bodyPr>
          <a:lstStyle/>
          <a:p>
            <a:pPr marL="12700">
              <a:lnSpc>
                <a:spcPct val="100000"/>
              </a:lnSpc>
              <a:spcBef>
                <a:spcPts val="130"/>
              </a:spcBef>
            </a:pPr>
            <a:r>
              <a:rPr dirty="0" sz="2800" spc="145">
                <a:solidFill>
                  <a:srgbClr val="6A90FF"/>
                </a:solidFill>
                <a:latin typeface="Times New Roman"/>
                <a:ea typeface="Times New Roman"/>
                <a:cs typeface="Times New Roman"/>
                <a:sym typeface="Times New Roman"/>
              </a:rPr>
              <a:t>The tank body is horizontal, and the sensor is installed horizontally</a:t>
            </a:r>
            <a:endParaRPr sz="2800">
              <a:latin typeface="SimSun"/>
              <a:cs typeface="SimSun"/>
            </a:endParaRPr>
          </a:p>
        </p:txBody>
      </p:sp>
      <p:pic>
        <p:nvPicPr>
          <p:cNvPr id="86" name="object 86" descr=""/>
          <p:cNvPicPr/>
          <p:nvPr/>
        </p:nvPicPr>
        <p:blipFill>
          <a:blip r:embed="rId9" cstate="print"/>
          <a:stretch>
            <a:fillRect/>
          </a:stretch>
        </p:blipFill>
        <p:spPr>
          <a:xfrm>
            <a:off x="2593605" y="16387052"/>
            <a:ext cx="107460" cy="107460"/>
          </a:xfrm>
          <a:prstGeom prst="rect">
            <a:avLst/>
          </a:prstGeom>
        </p:spPr>
      </p:pic>
      <p:sp>
        <p:nvSpPr>
          <p:cNvPr id="87" name="object 87" descr=""/>
          <p:cNvSpPr txBox="1"/>
          <p:nvPr/>
        </p:nvSpPr>
        <p:spPr>
          <a:xfrm>
            <a:off x="2862569" y="16175845"/>
            <a:ext cx="3168015" cy="457200"/>
          </a:xfrm>
          <a:prstGeom prst="rect">
            <a:avLst/>
          </a:prstGeom>
        </p:spPr>
        <p:txBody>
          <a:bodyPr wrap="square" lIns="0" tIns="16510" rIns="0" bIns="0" rtlCol="0" vert="horz">
            <a:spAutoFit/>
          </a:bodyPr>
          <a:lstStyle/>
          <a:p>
            <a:pPr marL="12700">
              <a:lnSpc>
                <a:spcPct val="100000"/>
              </a:lnSpc>
              <a:spcBef>
                <a:spcPts val="130"/>
              </a:spcBef>
            </a:pPr>
            <a:r>
              <a:rPr dirty="0" sz="2800" spc="295">
                <a:solidFill>
                  <a:srgbClr val="6A90FF"/>
                </a:solidFill>
                <a:latin typeface="Times New Roman"/>
                <a:ea typeface="Times New Roman"/>
                <a:cs typeface="Times New Roman"/>
                <a:sym typeface="Times New Roman"/>
              </a:rPr>
              <a:t>The surface of the tank is uneven</a:t>
            </a:r>
            <a:endParaRPr sz="2800">
              <a:latin typeface="SimSun"/>
              <a:cs typeface="SimSun"/>
            </a:endParaRPr>
          </a:p>
        </p:txBody>
      </p:sp>
      <p:pic>
        <p:nvPicPr>
          <p:cNvPr id="88" name="object 88" descr=""/>
          <p:cNvPicPr/>
          <p:nvPr/>
        </p:nvPicPr>
        <p:blipFill>
          <a:blip r:embed="rId9" cstate="print"/>
          <a:stretch>
            <a:fillRect/>
          </a:stretch>
        </p:blipFill>
        <p:spPr>
          <a:xfrm>
            <a:off x="2593605" y="17058681"/>
            <a:ext cx="107460" cy="107460"/>
          </a:xfrm>
          <a:prstGeom prst="rect">
            <a:avLst/>
          </a:prstGeom>
        </p:spPr>
      </p:pic>
      <p:sp>
        <p:nvSpPr>
          <p:cNvPr id="89" name="object 89" descr=""/>
          <p:cNvSpPr txBox="1"/>
          <p:nvPr/>
        </p:nvSpPr>
        <p:spPr>
          <a:xfrm>
            <a:off x="2862569" y="16607482"/>
            <a:ext cx="3749675" cy="2040889"/>
          </a:xfrm>
          <a:prstGeom prst="rect">
            <a:avLst/>
          </a:prstGeom>
        </p:spPr>
        <p:txBody>
          <a:bodyPr wrap="square" lIns="0" tIns="11430" rIns="0" bIns="0" rtlCol="0" vert="horz">
            <a:spAutoFit/>
          </a:bodyPr>
          <a:lstStyle/>
          <a:p>
            <a:pPr marL="12700" marR="5080">
              <a:lnSpc>
                <a:spcPct val="157400"/>
              </a:lnSpc>
              <a:spcBef>
                <a:spcPts val="90"/>
              </a:spcBef>
            </a:pPr>
            <a:r>
              <a:rPr dirty="0" sz="2800" spc="305">
                <a:solidFill>
                  <a:srgbClr val="6A90FF"/>
                </a:solidFill>
                <a:latin typeface="Times New Roman"/>
                <a:ea typeface="Times New Roman"/>
                <a:cs typeface="Times New Roman"/>
                <a:sym typeface="Times New Roman"/>
              </a:rPr>
              <a:t>Tank body or sensor tilting tank body arc, sensor horizontal tank body arc, sensor tilting</a:t>
            </a:r>
            <a:r>
              <a:rPr dirty="0" sz="2800" spc="215">
                <a:solidFill>
                  <a:srgbClr val="6A90FF"/>
                </a:solidFill>
                <a:latin typeface="SimSun"/>
                <a:cs typeface="SimSun"/>
              </a:rPr>
              <a:t/>
            </a:r>
            <a:r>
              <a:rPr dirty="0" sz="2800" spc="260">
                <a:solidFill>
                  <a:srgbClr val="6A90FF"/>
                </a:solidFill>
                <a:latin typeface="SimSun"/>
                <a:cs typeface="SimSun"/>
              </a:rPr>
              <a:t/>
            </a:r>
            <a:endParaRPr sz="2800">
              <a:latin typeface="SimSun"/>
              <a:cs typeface="SimSun"/>
            </a:endParaRPr>
          </a:p>
        </p:txBody>
      </p:sp>
      <p:pic>
        <p:nvPicPr>
          <p:cNvPr id="90" name="object 90" descr=""/>
          <p:cNvPicPr/>
          <p:nvPr/>
        </p:nvPicPr>
        <p:blipFill>
          <a:blip r:embed="rId9" cstate="print"/>
          <a:stretch>
            <a:fillRect/>
          </a:stretch>
        </p:blipFill>
        <p:spPr>
          <a:xfrm>
            <a:off x="2593605" y="17730310"/>
            <a:ext cx="107460" cy="107460"/>
          </a:xfrm>
          <a:prstGeom prst="rect">
            <a:avLst/>
          </a:prstGeom>
        </p:spPr>
      </p:pic>
      <p:pic>
        <p:nvPicPr>
          <p:cNvPr id="91" name="object 91" descr=""/>
          <p:cNvPicPr/>
          <p:nvPr/>
        </p:nvPicPr>
        <p:blipFill>
          <a:blip r:embed="rId9" cstate="print"/>
          <a:stretch>
            <a:fillRect/>
          </a:stretch>
        </p:blipFill>
        <p:spPr>
          <a:xfrm>
            <a:off x="2593605" y="18401940"/>
            <a:ext cx="107460" cy="107460"/>
          </a:xfrm>
          <a:prstGeom prst="rect">
            <a:avLst/>
          </a:prstGeom>
        </p:spPr>
      </p:pic>
      <p:sp>
        <p:nvSpPr>
          <p:cNvPr id="92" name="object 92" descr=""/>
          <p:cNvSpPr txBox="1"/>
          <p:nvPr/>
        </p:nvSpPr>
        <p:spPr>
          <a:xfrm>
            <a:off x="11752429" y="19418796"/>
            <a:ext cx="739140" cy="340360"/>
          </a:xfrm>
          <a:prstGeom prst="rect">
            <a:avLst/>
          </a:prstGeom>
        </p:spPr>
        <p:txBody>
          <a:bodyPr wrap="square" lIns="0" tIns="0" rIns="0" bIns="0" rtlCol="0" vert="horz">
            <a:spAutoFit/>
          </a:bodyPr>
          <a:lstStyle/>
          <a:p>
            <a:pPr marL="12700">
              <a:lnSpc>
                <a:spcPts val="2530"/>
              </a:lnSpc>
            </a:pPr>
            <a:r>
              <a:rPr dirty="0" sz="2750" spc="30">
                <a:latin typeface="Times New Roman"/>
                <a:ea typeface="Times New Roman"/>
                <a:cs typeface="Times New Roman"/>
                <a:sym typeface="Times New Roman"/>
              </a:rPr>
              <a:t>9/10</a:t>
            </a:r>
            <a:endParaRPr sz="2750">
              <a:latin typeface="Arial"/>
              <a:cs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descr=""/>
          <p:cNvGrpSpPr/>
          <p:nvPr/>
        </p:nvGrpSpPr>
        <p:grpSpPr>
          <a:xfrm>
            <a:off x="0" y="196248"/>
            <a:ext cx="14211935" cy="616585"/>
            <a:chOff x="0" y="196248"/>
            <a:chExt cx="14211935" cy="616585"/>
          </a:xfrm>
        </p:grpSpPr>
        <p:sp>
          <p:nvSpPr>
            <p:cNvPr id="3" name="object 3" descr=""/>
            <p:cNvSpPr/>
            <p:nvPr/>
          </p:nvSpPr>
          <p:spPr>
            <a:xfrm>
              <a:off x="0" y="196248"/>
              <a:ext cx="9551670" cy="616585"/>
            </a:xfrm>
            <a:custGeom>
              <a:avLst/>
              <a:gdLst/>
              <a:ahLst/>
              <a:cxnLst/>
              <a:rect l="l" t="t" r="r" b="b"/>
              <a:pathLst>
                <a:path w="9551670" h="616585">
                  <a:moveTo>
                    <a:pt x="0" y="0"/>
                  </a:moveTo>
                  <a:lnTo>
                    <a:pt x="8484936" y="0"/>
                  </a:lnTo>
                  <a:lnTo>
                    <a:pt x="9551528" y="616332"/>
                  </a:lnTo>
                  <a:lnTo>
                    <a:pt x="0" y="616332"/>
                  </a:lnTo>
                  <a:lnTo>
                    <a:pt x="0" y="0"/>
                  </a:lnTo>
                  <a:close/>
                </a:path>
              </a:pathLst>
            </a:custGeom>
            <a:solidFill>
              <a:srgbClr val="D9D9D9"/>
            </a:solidFill>
          </p:spPr>
          <p:txBody>
            <a:bodyPr wrap="square" lIns="0" tIns="0" rIns="0" bIns="0" rtlCol="0"/>
            <a:lstStyle/>
            <a:p/>
          </p:txBody>
        </p:sp>
        <p:sp>
          <p:nvSpPr>
            <p:cNvPr id="4" name="object 4" descr=""/>
            <p:cNvSpPr/>
            <p:nvPr/>
          </p:nvSpPr>
          <p:spPr>
            <a:xfrm>
              <a:off x="8680209" y="196248"/>
              <a:ext cx="5531485" cy="616585"/>
            </a:xfrm>
            <a:custGeom>
              <a:avLst/>
              <a:gdLst/>
              <a:ahLst/>
              <a:cxnLst/>
              <a:rect l="l" t="t" r="r" b="b"/>
              <a:pathLst>
                <a:path w="5531484" h="616585">
                  <a:moveTo>
                    <a:pt x="0" y="0"/>
                  </a:moveTo>
                  <a:lnTo>
                    <a:pt x="5531466" y="0"/>
                  </a:lnTo>
                  <a:lnTo>
                    <a:pt x="5531466" y="616332"/>
                  </a:lnTo>
                  <a:lnTo>
                    <a:pt x="1066591" y="616332"/>
                  </a:lnTo>
                  <a:lnTo>
                    <a:pt x="0" y="0"/>
                  </a:lnTo>
                  <a:close/>
                </a:path>
              </a:pathLst>
            </a:custGeom>
            <a:solidFill>
              <a:srgbClr val="53A3F9"/>
            </a:solidFill>
          </p:spPr>
          <p:txBody>
            <a:bodyPr wrap="square" lIns="0" tIns="0" rIns="0" bIns="0" rtlCol="0"/>
            <a:lstStyle/>
            <a:p/>
          </p:txBody>
        </p:sp>
      </p:grpSp>
      <p:grpSp>
        <p:nvGrpSpPr>
          <p:cNvPr id="5" name="object 5" descr=""/>
          <p:cNvGrpSpPr/>
          <p:nvPr/>
        </p:nvGrpSpPr>
        <p:grpSpPr>
          <a:xfrm>
            <a:off x="0" y="19276121"/>
            <a:ext cx="14211935" cy="616585"/>
            <a:chOff x="0" y="19276121"/>
            <a:chExt cx="14211935" cy="616585"/>
          </a:xfrm>
        </p:grpSpPr>
        <p:sp>
          <p:nvSpPr>
            <p:cNvPr id="6" name="object 6" descr=""/>
            <p:cNvSpPr/>
            <p:nvPr/>
          </p:nvSpPr>
          <p:spPr>
            <a:xfrm>
              <a:off x="0" y="19276121"/>
              <a:ext cx="9551670" cy="616585"/>
            </a:xfrm>
            <a:custGeom>
              <a:avLst/>
              <a:gdLst/>
              <a:ahLst/>
              <a:cxnLst/>
              <a:rect l="l" t="t" r="r" b="b"/>
              <a:pathLst>
                <a:path w="9551670" h="616584">
                  <a:moveTo>
                    <a:pt x="0" y="0"/>
                  </a:moveTo>
                  <a:lnTo>
                    <a:pt x="8484936" y="0"/>
                  </a:lnTo>
                  <a:lnTo>
                    <a:pt x="9551528" y="616331"/>
                  </a:lnTo>
                  <a:lnTo>
                    <a:pt x="0" y="616331"/>
                  </a:lnTo>
                  <a:lnTo>
                    <a:pt x="0" y="0"/>
                  </a:lnTo>
                  <a:close/>
                </a:path>
              </a:pathLst>
            </a:custGeom>
            <a:solidFill>
              <a:srgbClr val="6ED5FF"/>
            </a:solidFill>
          </p:spPr>
          <p:txBody>
            <a:bodyPr wrap="square" lIns="0" tIns="0" rIns="0" bIns="0" rtlCol="0"/>
            <a:lstStyle/>
            <a:p/>
          </p:txBody>
        </p:sp>
        <p:sp>
          <p:nvSpPr>
            <p:cNvPr id="7" name="object 7" descr=""/>
            <p:cNvSpPr/>
            <p:nvPr/>
          </p:nvSpPr>
          <p:spPr>
            <a:xfrm>
              <a:off x="8680209" y="19276121"/>
              <a:ext cx="5531485" cy="616585"/>
            </a:xfrm>
            <a:custGeom>
              <a:avLst/>
              <a:gdLst/>
              <a:ahLst/>
              <a:cxnLst/>
              <a:rect l="l" t="t" r="r" b="b"/>
              <a:pathLst>
                <a:path w="5531484" h="616584">
                  <a:moveTo>
                    <a:pt x="0" y="0"/>
                  </a:moveTo>
                  <a:lnTo>
                    <a:pt x="5531466" y="0"/>
                  </a:lnTo>
                  <a:lnTo>
                    <a:pt x="5531466" y="616331"/>
                  </a:lnTo>
                  <a:lnTo>
                    <a:pt x="1066591" y="616331"/>
                  </a:lnTo>
                  <a:lnTo>
                    <a:pt x="0" y="0"/>
                  </a:lnTo>
                  <a:close/>
                </a:path>
              </a:pathLst>
            </a:custGeom>
            <a:solidFill>
              <a:srgbClr val="D9D9D9"/>
            </a:solidFill>
          </p:spPr>
          <p:txBody>
            <a:bodyPr wrap="square" lIns="0" tIns="0" rIns="0" bIns="0" rtlCol="0"/>
            <a:lstStyle/>
            <a:p/>
          </p:txBody>
        </p:sp>
      </p:grpSp>
      <p:pic>
        <p:nvPicPr>
          <p:cNvPr id="8" name="object 8" descr=""/>
          <p:cNvPicPr/>
          <p:nvPr/>
        </p:nvPicPr>
        <p:blipFill>
          <a:blip r:embed="rId2" cstate="print"/>
          <a:stretch>
            <a:fillRect/>
          </a:stretch>
        </p:blipFill>
        <p:spPr>
          <a:xfrm>
            <a:off x="1020499" y="1422122"/>
            <a:ext cx="3096290" cy="459361"/>
          </a:xfrm>
          <a:prstGeom prst="rect">
            <a:avLst/>
          </a:prstGeom>
        </p:spPr>
      </p:pic>
      <p:pic>
        <p:nvPicPr>
          <p:cNvPr id="9" name="object 9" descr=""/>
          <p:cNvPicPr/>
          <p:nvPr/>
        </p:nvPicPr>
        <p:blipFill>
          <a:blip r:embed="rId3" cstate="print"/>
          <a:stretch>
            <a:fillRect/>
          </a:stretch>
        </p:blipFill>
        <p:spPr>
          <a:xfrm>
            <a:off x="1451598" y="2222645"/>
            <a:ext cx="4515239" cy="2481590"/>
          </a:xfrm>
          <a:prstGeom prst="rect">
            <a:avLst/>
          </a:prstGeom>
        </p:spPr>
      </p:pic>
      <p:sp>
        <p:nvSpPr>
          <p:cNvPr id="10" name="object 10" descr=""/>
          <p:cNvSpPr txBox="1"/>
          <p:nvPr/>
        </p:nvSpPr>
        <p:spPr>
          <a:xfrm>
            <a:off x="6364564" y="2509137"/>
            <a:ext cx="3343910" cy="1993264"/>
          </a:xfrm>
          <a:prstGeom prst="rect">
            <a:avLst/>
          </a:prstGeom>
        </p:spPr>
        <p:txBody>
          <a:bodyPr wrap="square" lIns="0" tIns="0" rIns="0" bIns="0" rtlCol="0" vert="horz">
            <a:spAutoFit/>
          </a:bodyPr>
          <a:lstStyle/>
          <a:p>
            <a:pPr algn="ctr">
              <a:lnSpc>
                <a:spcPts val="1955"/>
              </a:lnSpc>
            </a:pPr>
            <a:r>
              <a:rPr dirty="0" sz="2000" spc="-120">
                <a:solidFill>
                  <a:srgbClr val="DA2828"/>
                </a:solidFill>
                <a:latin typeface="Times New Roman"/>
                <a:ea typeface="Times New Roman"/>
                <a:cs typeface="Times New Roman"/>
                <a:sym typeface="Times New Roman"/>
              </a:rPr>
              <a:t>After receiving the product, power on the device first</a:t>
            </a:r>
            <a:endParaRPr sz="2000">
              <a:latin typeface="SimSun"/>
              <a:cs typeface="SimSun"/>
            </a:endParaRPr>
          </a:p>
          <a:p>
            <a:pPr algn="ctr">
              <a:lnSpc>
                <a:spcPct val="100000"/>
              </a:lnSpc>
              <a:spcBef>
                <a:spcPts val="210"/>
              </a:spcBef>
            </a:pPr>
            <a:r>
              <a:rPr dirty="0" sz="2000" spc="-120">
                <a:solidFill>
                  <a:srgbClr val="DA2828"/>
                </a:solidFill>
                <a:latin typeface="Times New Roman"/>
                <a:ea typeface="Times New Roman"/>
                <a:cs typeface="Times New Roman"/>
                <a:sym typeface="Times New Roman"/>
              </a:rPr>
              <a:t>Plug in the reading handle and familiarize yourself with the process</a:t>
            </a:r>
            <a:endParaRPr sz="2000">
              <a:latin typeface="SimSun"/>
              <a:cs typeface="SimSun"/>
            </a:endParaRPr>
          </a:p>
          <a:p>
            <a:pPr>
              <a:lnSpc>
                <a:spcPct val="100000"/>
              </a:lnSpc>
              <a:spcBef>
                <a:spcPts val="925"/>
              </a:spcBef>
            </a:pPr>
            <a:endParaRPr sz="1850">
              <a:latin typeface="SimSun"/>
              <a:cs typeface="SimSun"/>
            </a:endParaRPr>
          </a:p>
          <a:p>
            <a:pPr algn="just">
              <a:lnSpc>
                <a:spcPct val="108800"/>
              </a:lnSpc>
            </a:pPr>
            <a:r>
              <a:rPr dirty="0" sz="2000" spc="-125">
                <a:solidFill>
                  <a:srgbClr val="00C3CC"/>
                </a:solidFill>
                <a:latin typeface="Times New Roman"/>
                <a:ea typeface="Times New Roman"/>
                <a:cs typeface="Times New Roman"/>
                <a:sym typeface="Times New Roman"/>
              </a:rPr>
              <a:t>Put a mineral water bottle with some water added in the middle, read the data and ensure it is normal. Then connect to the host to check the platform's analog data. If everything is normal, proceed with installation.</a:t>
            </a:r>
            <a:r>
              <a:rPr dirty="0" sz="1300" spc="565">
                <a:solidFill>
                  <a:srgbClr val="00C3CC"/>
                </a:solidFill>
                <a:latin typeface="SimSun"/>
                <a:cs typeface="SimSun"/>
              </a:rPr>
              <a:t/>
            </a:r>
            <a:r>
              <a:rPr dirty="0" sz="2000" spc="-120">
                <a:solidFill>
                  <a:srgbClr val="00C3CC"/>
                </a:solidFill>
                <a:latin typeface="SimSun"/>
                <a:cs typeface="SimSun"/>
              </a:rPr>
              <a:t/>
            </a:r>
            <a:r>
              <a:rPr dirty="0" sz="2000" spc="-125">
                <a:solidFill>
                  <a:srgbClr val="00C3CC"/>
                </a:solidFill>
                <a:latin typeface="SimSun"/>
                <a:cs typeface="SimSun"/>
              </a:rPr>
              <a:t/>
            </a:r>
            <a:r>
              <a:rPr dirty="0" sz="1300" spc="565">
                <a:solidFill>
                  <a:srgbClr val="00C3CC"/>
                </a:solidFill>
                <a:latin typeface="SimSun"/>
                <a:cs typeface="SimSun"/>
              </a:rPr>
              <a:t/>
            </a:r>
            <a:r>
              <a:rPr dirty="0" sz="2000" spc="-125">
                <a:solidFill>
                  <a:srgbClr val="00C3CC"/>
                </a:solidFill>
                <a:latin typeface="SimSun"/>
                <a:cs typeface="SimSun"/>
              </a:rPr>
              <a:t/>
            </a:r>
            <a:r>
              <a:rPr dirty="0" sz="1300" spc="565">
                <a:solidFill>
                  <a:srgbClr val="00C3CC"/>
                </a:solidFill>
                <a:latin typeface="SimSun"/>
                <a:cs typeface="SimSun"/>
              </a:rPr>
              <a:t/>
            </a:r>
            <a:r>
              <a:rPr dirty="0" sz="2000" spc="-125">
                <a:solidFill>
                  <a:srgbClr val="00C3CC"/>
                </a:solidFill>
                <a:latin typeface="SimSun"/>
                <a:cs typeface="SimSun"/>
              </a:rPr>
              <a:t/>
            </a:r>
            <a:r>
              <a:rPr dirty="0" sz="1950" spc="-90">
                <a:solidFill>
                  <a:srgbClr val="00C3CC"/>
                </a:solidFill>
                <a:latin typeface="SimSun"/>
                <a:cs typeface="SimSun"/>
              </a:rPr>
              <a:t/>
            </a:r>
            <a:r>
              <a:rPr dirty="0" sz="600" spc="1225">
                <a:solidFill>
                  <a:srgbClr val="00C3CC"/>
                </a:solidFill>
                <a:latin typeface="SimSun"/>
                <a:cs typeface="SimSun"/>
              </a:rPr>
              <a:t/>
            </a:r>
            <a:endParaRPr sz="600">
              <a:latin typeface="SimSun"/>
              <a:cs typeface="SimSun"/>
            </a:endParaRPr>
          </a:p>
        </p:txBody>
      </p:sp>
      <p:grpSp>
        <p:nvGrpSpPr>
          <p:cNvPr id="11" name="object 11" descr=""/>
          <p:cNvGrpSpPr/>
          <p:nvPr/>
        </p:nvGrpSpPr>
        <p:grpSpPr>
          <a:xfrm>
            <a:off x="6139334" y="2222645"/>
            <a:ext cx="3794125" cy="2535555"/>
            <a:chOff x="6139334" y="2222645"/>
            <a:chExt cx="3794125" cy="2535555"/>
          </a:xfrm>
        </p:grpSpPr>
        <p:sp>
          <p:nvSpPr>
            <p:cNvPr id="12" name="object 12" descr=""/>
            <p:cNvSpPr/>
            <p:nvPr/>
          </p:nvSpPr>
          <p:spPr>
            <a:xfrm>
              <a:off x="6157252" y="2258480"/>
              <a:ext cx="3757929" cy="2463800"/>
            </a:xfrm>
            <a:custGeom>
              <a:avLst/>
              <a:gdLst/>
              <a:ahLst/>
              <a:cxnLst/>
              <a:rect l="l" t="t" r="r" b="b"/>
              <a:pathLst>
                <a:path w="3757929" h="2463800">
                  <a:moveTo>
                    <a:pt x="3757875" y="2463672"/>
                  </a:moveTo>
                  <a:lnTo>
                    <a:pt x="0" y="2463672"/>
                  </a:lnTo>
                  <a:lnTo>
                    <a:pt x="0" y="0"/>
                  </a:lnTo>
                  <a:lnTo>
                    <a:pt x="3757875" y="0"/>
                  </a:lnTo>
                  <a:lnTo>
                    <a:pt x="3757875" y="2463672"/>
                  </a:lnTo>
                  <a:close/>
                </a:path>
              </a:pathLst>
            </a:custGeom>
            <a:solidFill>
              <a:srgbClr val="000000"/>
            </a:solidFill>
          </p:spPr>
          <p:txBody>
            <a:bodyPr wrap="square" lIns="0" tIns="0" rIns="0" bIns="0" rtlCol="0"/>
            <a:lstStyle/>
            <a:p/>
          </p:txBody>
        </p:sp>
        <p:sp>
          <p:nvSpPr>
            <p:cNvPr id="13" name="object 13" descr=""/>
            <p:cNvSpPr/>
            <p:nvPr/>
          </p:nvSpPr>
          <p:spPr>
            <a:xfrm>
              <a:off x="6139334" y="2240563"/>
              <a:ext cx="3794125" cy="2499995"/>
            </a:xfrm>
            <a:custGeom>
              <a:avLst/>
              <a:gdLst/>
              <a:ahLst/>
              <a:cxnLst/>
              <a:rect l="l" t="t" r="r" b="b"/>
              <a:pathLst>
                <a:path w="3794125" h="2499995">
                  <a:moveTo>
                    <a:pt x="17917" y="17917"/>
                  </a:moveTo>
                  <a:lnTo>
                    <a:pt x="17917" y="2481590"/>
                  </a:lnTo>
                </a:path>
                <a:path w="3794125" h="2499995">
                  <a:moveTo>
                    <a:pt x="3775792" y="17917"/>
                  </a:moveTo>
                  <a:lnTo>
                    <a:pt x="3775792" y="2481590"/>
                  </a:lnTo>
                </a:path>
                <a:path w="3794125" h="2499995">
                  <a:moveTo>
                    <a:pt x="0" y="0"/>
                  </a:moveTo>
                  <a:lnTo>
                    <a:pt x="3793710" y="0"/>
                  </a:lnTo>
                </a:path>
                <a:path w="3794125" h="2499995">
                  <a:moveTo>
                    <a:pt x="0" y="1084016"/>
                  </a:moveTo>
                  <a:lnTo>
                    <a:pt x="3793710" y="1084016"/>
                  </a:lnTo>
                </a:path>
                <a:path w="3794125" h="2499995">
                  <a:moveTo>
                    <a:pt x="0" y="2499507"/>
                  </a:moveTo>
                  <a:lnTo>
                    <a:pt x="3793710" y="2499507"/>
                  </a:lnTo>
                </a:path>
              </a:pathLst>
            </a:custGeom>
            <a:ln w="35835">
              <a:solidFill>
                <a:srgbClr val="000000"/>
              </a:solidFill>
            </a:ln>
          </p:spPr>
          <p:txBody>
            <a:bodyPr wrap="square" lIns="0" tIns="0" rIns="0" bIns="0" rtlCol="0"/>
            <a:lstStyle/>
            <a:p/>
          </p:txBody>
        </p:sp>
      </p:grpSp>
      <p:pic>
        <p:nvPicPr>
          <p:cNvPr id="14" name="object 14" descr=""/>
          <p:cNvPicPr/>
          <p:nvPr/>
        </p:nvPicPr>
        <p:blipFill>
          <a:blip r:embed="rId4" cstate="print"/>
          <a:stretch>
            <a:fillRect/>
          </a:stretch>
        </p:blipFill>
        <p:spPr>
          <a:xfrm>
            <a:off x="10138203" y="2235916"/>
            <a:ext cx="2758633" cy="2468319"/>
          </a:xfrm>
          <a:prstGeom prst="rect">
            <a:avLst/>
          </a:prstGeom>
        </p:spPr>
      </p:pic>
      <p:grpSp>
        <p:nvGrpSpPr>
          <p:cNvPr id="15" name="object 15" descr=""/>
          <p:cNvGrpSpPr/>
          <p:nvPr/>
        </p:nvGrpSpPr>
        <p:grpSpPr>
          <a:xfrm>
            <a:off x="1451598" y="5044077"/>
            <a:ext cx="4515485" cy="2553335"/>
            <a:chOff x="1451598" y="5044077"/>
            <a:chExt cx="4515485" cy="2553335"/>
          </a:xfrm>
        </p:grpSpPr>
        <p:pic>
          <p:nvPicPr>
            <p:cNvPr id="16" name="object 16" descr=""/>
            <p:cNvPicPr/>
            <p:nvPr/>
          </p:nvPicPr>
          <p:blipFill>
            <a:blip r:embed="rId5" cstate="print"/>
            <a:stretch>
              <a:fillRect/>
            </a:stretch>
          </p:blipFill>
          <p:spPr>
            <a:xfrm>
              <a:off x="1451598" y="5044077"/>
              <a:ext cx="4515239" cy="2553260"/>
            </a:xfrm>
            <a:prstGeom prst="rect">
              <a:avLst/>
            </a:prstGeom>
          </p:spPr>
        </p:pic>
        <p:sp>
          <p:nvSpPr>
            <p:cNvPr id="17" name="object 17" descr=""/>
            <p:cNvSpPr/>
            <p:nvPr/>
          </p:nvSpPr>
          <p:spPr>
            <a:xfrm>
              <a:off x="4411384" y="6476696"/>
              <a:ext cx="434975" cy="434975"/>
            </a:xfrm>
            <a:custGeom>
              <a:avLst/>
              <a:gdLst/>
              <a:ahLst/>
              <a:cxnLst/>
              <a:rect l="l" t="t" r="r" b="b"/>
              <a:pathLst>
                <a:path w="434975" h="434975">
                  <a:moveTo>
                    <a:pt x="217461" y="434922"/>
                  </a:moveTo>
                  <a:lnTo>
                    <a:pt x="167599" y="429179"/>
                  </a:lnTo>
                  <a:lnTo>
                    <a:pt x="121827" y="412819"/>
                  </a:lnTo>
                  <a:lnTo>
                    <a:pt x="81450" y="387148"/>
                  </a:lnTo>
                  <a:lnTo>
                    <a:pt x="47773" y="353472"/>
                  </a:lnTo>
                  <a:lnTo>
                    <a:pt x="22103" y="313095"/>
                  </a:lnTo>
                  <a:lnTo>
                    <a:pt x="5743" y="267323"/>
                  </a:lnTo>
                  <a:lnTo>
                    <a:pt x="0" y="217461"/>
                  </a:lnTo>
                  <a:lnTo>
                    <a:pt x="5743" y="167599"/>
                  </a:lnTo>
                  <a:lnTo>
                    <a:pt x="22103" y="121827"/>
                  </a:lnTo>
                  <a:lnTo>
                    <a:pt x="47773" y="81450"/>
                  </a:lnTo>
                  <a:lnTo>
                    <a:pt x="81450" y="47773"/>
                  </a:lnTo>
                  <a:lnTo>
                    <a:pt x="121827" y="22102"/>
                  </a:lnTo>
                  <a:lnTo>
                    <a:pt x="167599" y="5743"/>
                  </a:lnTo>
                  <a:lnTo>
                    <a:pt x="217461" y="0"/>
                  </a:lnTo>
                  <a:lnTo>
                    <a:pt x="267323" y="5743"/>
                  </a:lnTo>
                  <a:lnTo>
                    <a:pt x="313095" y="22102"/>
                  </a:lnTo>
                  <a:lnTo>
                    <a:pt x="353471" y="47773"/>
                  </a:lnTo>
                  <a:lnTo>
                    <a:pt x="387148" y="81450"/>
                  </a:lnTo>
                  <a:lnTo>
                    <a:pt x="412819" y="121827"/>
                  </a:lnTo>
                  <a:lnTo>
                    <a:pt x="429178" y="167599"/>
                  </a:lnTo>
                  <a:lnTo>
                    <a:pt x="434922" y="217461"/>
                  </a:lnTo>
                  <a:lnTo>
                    <a:pt x="429178" y="267323"/>
                  </a:lnTo>
                  <a:lnTo>
                    <a:pt x="412819" y="313095"/>
                  </a:lnTo>
                  <a:lnTo>
                    <a:pt x="387148" y="353472"/>
                  </a:lnTo>
                  <a:lnTo>
                    <a:pt x="353471" y="387148"/>
                  </a:lnTo>
                  <a:lnTo>
                    <a:pt x="313095" y="412819"/>
                  </a:lnTo>
                  <a:lnTo>
                    <a:pt x="267323" y="429179"/>
                  </a:lnTo>
                  <a:lnTo>
                    <a:pt x="217461" y="434922"/>
                  </a:lnTo>
                  <a:close/>
                </a:path>
              </a:pathLst>
            </a:custGeom>
            <a:solidFill>
              <a:srgbClr val="DA2828"/>
            </a:solidFill>
          </p:spPr>
          <p:txBody>
            <a:bodyPr wrap="square" lIns="0" tIns="0" rIns="0" bIns="0" rtlCol="0"/>
            <a:lstStyle/>
            <a:p/>
          </p:txBody>
        </p:sp>
      </p:grpSp>
      <p:sp>
        <p:nvSpPr>
          <p:cNvPr id="18" name="object 18" descr=""/>
          <p:cNvSpPr txBox="1"/>
          <p:nvPr/>
        </p:nvSpPr>
        <p:spPr>
          <a:xfrm>
            <a:off x="6483968" y="5513793"/>
            <a:ext cx="3105150" cy="1647189"/>
          </a:xfrm>
          <a:prstGeom prst="rect">
            <a:avLst/>
          </a:prstGeom>
        </p:spPr>
        <p:txBody>
          <a:bodyPr wrap="square" lIns="0" tIns="0" rIns="0" bIns="0" rtlCol="0" vert="horz">
            <a:spAutoFit/>
          </a:bodyPr>
          <a:lstStyle/>
          <a:p>
            <a:pPr algn="ctr">
              <a:lnSpc>
                <a:spcPts val="1955"/>
              </a:lnSpc>
            </a:pPr>
            <a:r>
              <a:rPr dirty="0" sz="2000" spc="-125">
                <a:solidFill>
                  <a:srgbClr val="DA2828"/>
                </a:solidFill>
                <a:latin typeface="Times New Roman"/>
                <a:ea typeface="Times New Roman"/>
                <a:cs typeface="Times New Roman"/>
                <a:sym typeface="Times New Roman"/>
              </a:rPr>
              <a:t>Selection of installation location at the bottom of the fuel tank</a:t>
            </a:r>
            <a:r>
              <a:rPr dirty="0" sz="1950" spc="-90">
                <a:solidFill>
                  <a:srgbClr val="DA2828"/>
                </a:solidFill>
                <a:latin typeface="SimSun"/>
                <a:cs typeface="SimSun"/>
              </a:rPr>
              <a:t/>
            </a:r>
            <a:r>
              <a:rPr dirty="0" sz="2000" spc="-110">
                <a:solidFill>
                  <a:srgbClr val="DA2828"/>
                </a:solidFill>
                <a:latin typeface="SimSun"/>
                <a:cs typeface="SimSun"/>
              </a:rPr>
              <a:t/>
            </a:r>
            <a:endParaRPr sz="2000">
              <a:latin typeface="SimSun"/>
              <a:cs typeface="SimSun"/>
            </a:endParaRPr>
          </a:p>
          <a:p>
            <a:pPr>
              <a:lnSpc>
                <a:spcPct val="100000"/>
              </a:lnSpc>
            </a:pPr>
            <a:endParaRPr sz="1850">
              <a:latin typeface="SimSun"/>
              <a:cs typeface="SimSun"/>
            </a:endParaRPr>
          </a:p>
          <a:p>
            <a:pPr>
              <a:lnSpc>
                <a:spcPct val="100000"/>
              </a:lnSpc>
              <a:spcBef>
                <a:spcPts val="1050"/>
              </a:spcBef>
            </a:pPr>
            <a:endParaRPr sz="1850">
              <a:latin typeface="SimSun"/>
              <a:cs typeface="SimSun"/>
            </a:endParaRPr>
          </a:p>
          <a:p>
            <a:pPr algn="ctr">
              <a:lnSpc>
                <a:spcPct val="108800"/>
              </a:lnSpc>
            </a:pPr>
            <a:r>
              <a:rPr dirty="0" sz="2000" spc="-125">
                <a:solidFill>
                  <a:srgbClr val="00C3CC"/>
                </a:solidFill>
                <a:latin typeface="Times New Roman"/>
                <a:ea typeface="Times New Roman"/>
                <a:cs typeface="Times New Roman"/>
                <a:sym typeface="Times New Roman"/>
              </a:rPr>
              <a:t>Clean up the area above and ensure it is free of debris. Spread it out evenly and pay strict attention to avoiding obstacles inside the fuel tank</a:t>
            </a:r>
            <a:r>
              <a:rPr dirty="0" sz="1950" spc="-90">
                <a:solidFill>
                  <a:srgbClr val="00C3CC"/>
                </a:solidFill>
                <a:latin typeface="SimSun"/>
                <a:cs typeface="SimSun"/>
              </a:rPr>
              <a:t/>
            </a:r>
            <a:r>
              <a:rPr dirty="0" sz="2000" spc="-125">
                <a:solidFill>
                  <a:srgbClr val="00C3CC"/>
                </a:solidFill>
                <a:latin typeface="SimSun"/>
                <a:cs typeface="SimSun"/>
              </a:rPr>
              <a:t/>
            </a:r>
            <a:endParaRPr sz="2000">
              <a:latin typeface="SimSun"/>
              <a:cs typeface="SimSun"/>
            </a:endParaRPr>
          </a:p>
        </p:txBody>
      </p:sp>
      <p:grpSp>
        <p:nvGrpSpPr>
          <p:cNvPr id="19" name="object 19" descr=""/>
          <p:cNvGrpSpPr/>
          <p:nvPr/>
        </p:nvGrpSpPr>
        <p:grpSpPr>
          <a:xfrm>
            <a:off x="6139334" y="5066042"/>
            <a:ext cx="3794125" cy="2532380"/>
            <a:chOff x="6139334" y="5066042"/>
            <a:chExt cx="3794125" cy="2532380"/>
          </a:xfrm>
        </p:grpSpPr>
        <p:sp>
          <p:nvSpPr>
            <p:cNvPr id="20" name="object 20" descr=""/>
            <p:cNvSpPr/>
            <p:nvPr/>
          </p:nvSpPr>
          <p:spPr>
            <a:xfrm>
              <a:off x="6157252" y="5101877"/>
              <a:ext cx="3757929" cy="2461260"/>
            </a:xfrm>
            <a:custGeom>
              <a:avLst/>
              <a:gdLst/>
              <a:ahLst/>
              <a:cxnLst/>
              <a:rect l="l" t="t" r="r" b="b"/>
              <a:pathLst>
                <a:path w="3757929" h="2461259">
                  <a:moveTo>
                    <a:pt x="3757875" y="2460686"/>
                  </a:moveTo>
                  <a:lnTo>
                    <a:pt x="0" y="2460686"/>
                  </a:lnTo>
                  <a:lnTo>
                    <a:pt x="0" y="0"/>
                  </a:lnTo>
                  <a:lnTo>
                    <a:pt x="3757875" y="0"/>
                  </a:lnTo>
                  <a:lnTo>
                    <a:pt x="3757875" y="2460686"/>
                  </a:lnTo>
                  <a:close/>
                </a:path>
              </a:pathLst>
            </a:custGeom>
            <a:solidFill>
              <a:srgbClr val="000000"/>
            </a:solidFill>
          </p:spPr>
          <p:txBody>
            <a:bodyPr wrap="square" lIns="0" tIns="0" rIns="0" bIns="0" rtlCol="0"/>
            <a:lstStyle/>
            <a:p/>
          </p:txBody>
        </p:sp>
        <p:sp>
          <p:nvSpPr>
            <p:cNvPr id="21" name="object 21" descr=""/>
            <p:cNvSpPr/>
            <p:nvPr/>
          </p:nvSpPr>
          <p:spPr>
            <a:xfrm>
              <a:off x="6139334" y="5083960"/>
              <a:ext cx="3794125" cy="2496820"/>
            </a:xfrm>
            <a:custGeom>
              <a:avLst/>
              <a:gdLst/>
              <a:ahLst/>
              <a:cxnLst/>
              <a:rect l="l" t="t" r="r" b="b"/>
              <a:pathLst>
                <a:path w="3794125" h="2496820">
                  <a:moveTo>
                    <a:pt x="17917" y="17917"/>
                  </a:moveTo>
                  <a:lnTo>
                    <a:pt x="17917" y="2478604"/>
                  </a:lnTo>
                </a:path>
                <a:path w="3794125" h="2496820">
                  <a:moveTo>
                    <a:pt x="3775792" y="17917"/>
                  </a:moveTo>
                  <a:lnTo>
                    <a:pt x="3775792" y="2478604"/>
                  </a:lnTo>
                </a:path>
                <a:path w="3794125" h="2496820">
                  <a:moveTo>
                    <a:pt x="0" y="0"/>
                  </a:moveTo>
                  <a:lnTo>
                    <a:pt x="3793710" y="0"/>
                  </a:lnTo>
                </a:path>
                <a:path w="3794125" h="2496820">
                  <a:moveTo>
                    <a:pt x="0" y="1084016"/>
                  </a:moveTo>
                  <a:lnTo>
                    <a:pt x="3793710" y="1084016"/>
                  </a:lnTo>
                </a:path>
                <a:path w="3794125" h="2496820">
                  <a:moveTo>
                    <a:pt x="0" y="2496521"/>
                  </a:moveTo>
                  <a:lnTo>
                    <a:pt x="3793710" y="2496521"/>
                  </a:lnTo>
                </a:path>
              </a:pathLst>
            </a:custGeom>
            <a:ln w="35835">
              <a:solidFill>
                <a:srgbClr val="000000"/>
              </a:solidFill>
            </a:ln>
          </p:spPr>
          <p:txBody>
            <a:bodyPr wrap="square" lIns="0" tIns="0" rIns="0" bIns="0" rtlCol="0"/>
            <a:lstStyle/>
            <a:p/>
          </p:txBody>
        </p:sp>
      </p:grpSp>
      <p:pic>
        <p:nvPicPr>
          <p:cNvPr id="22" name="object 22" descr=""/>
          <p:cNvPicPr/>
          <p:nvPr/>
        </p:nvPicPr>
        <p:blipFill>
          <a:blip r:embed="rId6" cstate="print"/>
          <a:stretch>
            <a:fillRect/>
          </a:stretch>
        </p:blipFill>
        <p:spPr>
          <a:xfrm>
            <a:off x="10263990" y="5389715"/>
            <a:ext cx="2624931" cy="1303163"/>
          </a:xfrm>
          <a:prstGeom prst="rect">
            <a:avLst/>
          </a:prstGeom>
        </p:spPr>
      </p:pic>
      <p:pic>
        <p:nvPicPr>
          <p:cNvPr id="23" name="object 23" descr=""/>
          <p:cNvPicPr/>
          <p:nvPr/>
        </p:nvPicPr>
        <p:blipFill>
          <a:blip r:embed="rId7" cstate="print"/>
          <a:stretch>
            <a:fillRect/>
          </a:stretch>
        </p:blipFill>
        <p:spPr>
          <a:xfrm>
            <a:off x="1470350" y="7941820"/>
            <a:ext cx="4470445" cy="2526384"/>
          </a:xfrm>
          <a:prstGeom prst="rect">
            <a:avLst/>
          </a:prstGeom>
        </p:spPr>
      </p:pic>
      <p:sp>
        <p:nvSpPr>
          <p:cNvPr id="24" name="object 24" descr=""/>
          <p:cNvSpPr txBox="1"/>
          <p:nvPr/>
        </p:nvSpPr>
        <p:spPr>
          <a:xfrm>
            <a:off x="6364564" y="8228313"/>
            <a:ext cx="3343910" cy="1978660"/>
          </a:xfrm>
          <a:prstGeom prst="rect">
            <a:avLst/>
          </a:prstGeom>
        </p:spPr>
        <p:txBody>
          <a:bodyPr wrap="square" lIns="0" tIns="0" rIns="0" bIns="0" rtlCol="0" vert="horz">
            <a:spAutoFit/>
          </a:bodyPr>
          <a:lstStyle/>
          <a:p>
            <a:pPr algn="ctr">
              <a:lnSpc>
                <a:spcPts val="1955"/>
              </a:lnSpc>
            </a:pPr>
            <a:r>
              <a:rPr dirty="0" sz="2000" spc="-125">
                <a:solidFill>
                  <a:srgbClr val="DA2828"/>
                </a:solidFill>
                <a:latin typeface="Times New Roman"/>
                <a:ea typeface="Times New Roman"/>
                <a:cs typeface="Times New Roman"/>
                <a:sym typeface="Times New Roman"/>
              </a:rPr>
              <a:t>Apply coupling silicone, use the same amount as shown in the picture, and clean up</a:t>
            </a:r>
            <a:r>
              <a:rPr dirty="0" sz="1300" spc="565">
                <a:solidFill>
                  <a:srgbClr val="DA2828"/>
                </a:solidFill>
                <a:latin typeface="SimSun"/>
                <a:cs typeface="SimSun"/>
              </a:rPr>
              <a:t/>
            </a:r>
            <a:r>
              <a:rPr dirty="0" sz="2000" spc="-125">
                <a:solidFill>
                  <a:srgbClr val="DA2828"/>
                </a:solidFill>
                <a:latin typeface="SimSun"/>
                <a:cs typeface="SimSun"/>
              </a:rPr>
              <a:t/>
            </a:r>
            <a:r>
              <a:rPr dirty="0" sz="1300" spc="565">
                <a:solidFill>
                  <a:srgbClr val="DA2828"/>
                </a:solidFill>
                <a:latin typeface="SimSun"/>
                <a:cs typeface="SimSun"/>
              </a:rPr>
              <a:t/>
            </a:r>
            <a:r>
              <a:rPr dirty="0" sz="2000" spc="-105">
                <a:solidFill>
                  <a:srgbClr val="DA2828"/>
                </a:solidFill>
                <a:latin typeface="SimSun"/>
                <a:cs typeface="SimSun"/>
              </a:rPr>
              <a:t/>
            </a:r>
            <a:endParaRPr sz="2000">
              <a:latin typeface="SimSun"/>
              <a:cs typeface="SimSun"/>
            </a:endParaRPr>
          </a:p>
          <a:p>
            <a:pPr algn="ctr">
              <a:lnSpc>
                <a:spcPct val="100000"/>
              </a:lnSpc>
              <a:spcBef>
                <a:spcPts val="210"/>
              </a:spcBef>
            </a:pPr>
            <a:r>
              <a:rPr dirty="0" sz="2000" spc="-120">
                <a:solidFill>
                  <a:srgbClr val="DA2828"/>
                </a:solidFill>
                <a:latin typeface="Times New Roman"/>
                <a:ea typeface="Times New Roman"/>
                <a:cs typeface="Times New Roman"/>
                <a:sym typeface="Times New Roman"/>
              </a:rPr>
              <a:t>It must be clean, without any air or water stains</a:t>
            </a:r>
            <a:endParaRPr sz="2000">
              <a:latin typeface="SimSun"/>
              <a:cs typeface="SimSun"/>
            </a:endParaRPr>
          </a:p>
          <a:p>
            <a:pPr>
              <a:lnSpc>
                <a:spcPct val="100000"/>
              </a:lnSpc>
              <a:spcBef>
                <a:spcPts val="810"/>
              </a:spcBef>
            </a:pPr>
            <a:endParaRPr sz="1850">
              <a:latin typeface="SimSun"/>
              <a:cs typeface="SimSun"/>
            </a:endParaRPr>
          </a:p>
          <a:p>
            <a:pPr algn="ctr">
              <a:lnSpc>
                <a:spcPct val="108800"/>
              </a:lnSpc>
            </a:pPr>
            <a:r>
              <a:rPr dirty="0" sz="2000" spc="-125">
                <a:solidFill>
                  <a:srgbClr val="00C3CC"/>
                </a:solidFill>
                <a:latin typeface="Times New Roman"/>
                <a:ea typeface="Times New Roman"/>
                <a:cs typeface="Times New Roman"/>
                <a:sym typeface="Times New Roman"/>
              </a:rPr>
              <a:t>Press firmly on the pre-installed position of the fuel tank, ensuring that the anti-slip rubber ring on the top fits tightly around the tank, with a slight overflow as shown in the picture</a:t>
            </a:r>
            <a:r>
              <a:rPr dirty="0" sz="1950" spc="-90">
                <a:solidFill>
                  <a:srgbClr val="00C3CC"/>
                </a:solidFill>
                <a:latin typeface="SimSun"/>
                <a:cs typeface="SimSun"/>
              </a:rPr>
              <a:t/>
            </a:r>
            <a:r>
              <a:rPr dirty="0" sz="2000" spc="-200">
                <a:solidFill>
                  <a:srgbClr val="00C3CC"/>
                </a:solidFill>
                <a:latin typeface="SimSun"/>
                <a:cs typeface="SimSun"/>
              </a:rPr>
              <a:t/>
            </a:r>
            <a:r>
              <a:rPr dirty="0" sz="1950" spc="-90">
                <a:solidFill>
                  <a:srgbClr val="DA2828"/>
                </a:solidFill>
                <a:latin typeface="SimSun"/>
                <a:cs typeface="SimSun"/>
              </a:rPr>
              <a:t/>
            </a:r>
            <a:r>
              <a:rPr dirty="0" sz="2000" spc="-100">
                <a:solidFill>
                  <a:srgbClr val="DA2828"/>
                </a:solidFill>
                <a:latin typeface="SimSun"/>
                <a:cs typeface="SimSun"/>
              </a:rPr>
              <a:t/>
            </a:r>
            <a:r>
              <a:rPr dirty="0" sz="2000" spc="-125">
                <a:solidFill>
                  <a:srgbClr val="DA2828"/>
                </a:solidFill>
                <a:latin typeface="SimSun"/>
                <a:cs typeface="SimSun"/>
              </a:rPr>
              <a:t/>
            </a:r>
            <a:r>
              <a:rPr dirty="0" sz="2000" spc="-125">
                <a:solidFill>
                  <a:srgbClr val="00C3CC"/>
                </a:solidFill>
                <a:latin typeface="SimSun"/>
                <a:cs typeface="SimSun"/>
              </a:rPr>
              <a:t/>
            </a:r>
            <a:r>
              <a:rPr dirty="0" sz="2000" spc="-150">
                <a:solidFill>
                  <a:srgbClr val="00C3CC"/>
                </a:solidFill>
                <a:latin typeface="SimSun"/>
                <a:cs typeface="SimSun"/>
              </a:rPr>
              <a:t/>
            </a:r>
            <a:endParaRPr sz="2000">
              <a:latin typeface="SimSun"/>
              <a:cs typeface="SimSun"/>
            </a:endParaRPr>
          </a:p>
        </p:txBody>
      </p:sp>
      <p:grpSp>
        <p:nvGrpSpPr>
          <p:cNvPr id="25" name="object 25" descr=""/>
          <p:cNvGrpSpPr/>
          <p:nvPr/>
        </p:nvGrpSpPr>
        <p:grpSpPr>
          <a:xfrm>
            <a:off x="6139334" y="7941820"/>
            <a:ext cx="3794125" cy="2535555"/>
            <a:chOff x="6139334" y="7941820"/>
            <a:chExt cx="3794125" cy="2535555"/>
          </a:xfrm>
        </p:grpSpPr>
        <p:sp>
          <p:nvSpPr>
            <p:cNvPr id="26" name="object 26" descr=""/>
            <p:cNvSpPr/>
            <p:nvPr/>
          </p:nvSpPr>
          <p:spPr>
            <a:xfrm>
              <a:off x="6157252" y="7977655"/>
              <a:ext cx="3757929" cy="2463800"/>
            </a:xfrm>
            <a:custGeom>
              <a:avLst/>
              <a:gdLst/>
              <a:ahLst/>
              <a:cxnLst/>
              <a:rect l="l" t="t" r="r" b="b"/>
              <a:pathLst>
                <a:path w="3757929" h="2463800">
                  <a:moveTo>
                    <a:pt x="3757875" y="2463672"/>
                  </a:moveTo>
                  <a:lnTo>
                    <a:pt x="0" y="2463672"/>
                  </a:lnTo>
                  <a:lnTo>
                    <a:pt x="0" y="0"/>
                  </a:lnTo>
                  <a:lnTo>
                    <a:pt x="3757875" y="0"/>
                  </a:lnTo>
                  <a:lnTo>
                    <a:pt x="3757875" y="2463672"/>
                  </a:lnTo>
                  <a:close/>
                </a:path>
              </a:pathLst>
            </a:custGeom>
            <a:solidFill>
              <a:srgbClr val="000000"/>
            </a:solidFill>
          </p:spPr>
          <p:txBody>
            <a:bodyPr wrap="square" lIns="0" tIns="0" rIns="0" bIns="0" rtlCol="0"/>
            <a:lstStyle/>
            <a:p/>
          </p:txBody>
        </p:sp>
        <p:sp>
          <p:nvSpPr>
            <p:cNvPr id="27" name="object 27" descr=""/>
            <p:cNvSpPr/>
            <p:nvPr/>
          </p:nvSpPr>
          <p:spPr>
            <a:xfrm>
              <a:off x="6139334" y="7959738"/>
              <a:ext cx="3794125" cy="2499995"/>
            </a:xfrm>
            <a:custGeom>
              <a:avLst/>
              <a:gdLst/>
              <a:ahLst/>
              <a:cxnLst/>
              <a:rect l="l" t="t" r="r" b="b"/>
              <a:pathLst>
                <a:path w="3794125" h="2499995">
                  <a:moveTo>
                    <a:pt x="17917" y="17917"/>
                  </a:moveTo>
                  <a:lnTo>
                    <a:pt x="17917" y="2481590"/>
                  </a:lnTo>
                </a:path>
                <a:path w="3794125" h="2499995">
                  <a:moveTo>
                    <a:pt x="3775792" y="17917"/>
                  </a:moveTo>
                  <a:lnTo>
                    <a:pt x="3775792" y="2481590"/>
                  </a:lnTo>
                </a:path>
                <a:path w="3794125" h="2499995">
                  <a:moveTo>
                    <a:pt x="0" y="0"/>
                  </a:moveTo>
                  <a:lnTo>
                    <a:pt x="3793710" y="0"/>
                  </a:lnTo>
                </a:path>
                <a:path w="3794125" h="2499995">
                  <a:moveTo>
                    <a:pt x="0" y="1084016"/>
                  </a:moveTo>
                  <a:lnTo>
                    <a:pt x="3793710" y="1084016"/>
                  </a:lnTo>
                </a:path>
                <a:path w="3794125" h="2499995">
                  <a:moveTo>
                    <a:pt x="0" y="2499507"/>
                  </a:moveTo>
                  <a:lnTo>
                    <a:pt x="3793710" y="2499507"/>
                  </a:lnTo>
                </a:path>
              </a:pathLst>
            </a:custGeom>
            <a:ln w="35835">
              <a:solidFill>
                <a:srgbClr val="000000"/>
              </a:solidFill>
            </a:ln>
          </p:spPr>
          <p:txBody>
            <a:bodyPr wrap="square" lIns="0" tIns="0" rIns="0" bIns="0" rtlCol="0"/>
            <a:lstStyle/>
            <a:p/>
          </p:txBody>
        </p:sp>
      </p:grpSp>
      <p:pic>
        <p:nvPicPr>
          <p:cNvPr id="28" name="object 28" descr=""/>
          <p:cNvPicPr/>
          <p:nvPr/>
        </p:nvPicPr>
        <p:blipFill>
          <a:blip r:embed="rId8" cstate="print"/>
          <a:stretch>
            <a:fillRect/>
          </a:stretch>
        </p:blipFill>
        <p:spPr>
          <a:xfrm>
            <a:off x="10213976" y="7941820"/>
            <a:ext cx="2678684" cy="2535343"/>
          </a:xfrm>
          <a:prstGeom prst="rect">
            <a:avLst/>
          </a:prstGeom>
        </p:spPr>
      </p:pic>
      <p:pic>
        <p:nvPicPr>
          <p:cNvPr id="29" name="object 29" descr=""/>
          <p:cNvPicPr/>
          <p:nvPr/>
        </p:nvPicPr>
        <p:blipFill>
          <a:blip r:embed="rId9" cstate="print"/>
          <a:stretch>
            <a:fillRect/>
          </a:stretch>
        </p:blipFill>
        <p:spPr>
          <a:xfrm>
            <a:off x="1487558" y="10940798"/>
            <a:ext cx="2248661" cy="1146727"/>
          </a:xfrm>
          <a:prstGeom prst="rect">
            <a:avLst/>
          </a:prstGeom>
        </p:spPr>
      </p:pic>
      <p:pic>
        <p:nvPicPr>
          <p:cNvPr id="30" name="object 30" descr=""/>
          <p:cNvPicPr/>
          <p:nvPr/>
        </p:nvPicPr>
        <p:blipFill>
          <a:blip r:embed="rId10" cstate="print"/>
          <a:stretch>
            <a:fillRect/>
          </a:stretch>
        </p:blipFill>
        <p:spPr>
          <a:xfrm>
            <a:off x="1470350" y="12245138"/>
            <a:ext cx="2266579" cy="1003387"/>
          </a:xfrm>
          <a:prstGeom prst="rect">
            <a:avLst/>
          </a:prstGeom>
        </p:spPr>
      </p:pic>
      <p:pic>
        <p:nvPicPr>
          <p:cNvPr id="31" name="object 31" descr=""/>
          <p:cNvPicPr/>
          <p:nvPr/>
        </p:nvPicPr>
        <p:blipFill>
          <a:blip r:embed="rId11" cstate="print"/>
          <a:stretch>
            <a:fillRect/>
          </a:stretch>
        </p:blipFill>
        <p:spPr>
          <a:xfrm>
            <a:off x="3867749" y="10940798"/>
            <a:ext cx="2096361" cy="2311372"/>
          </a:xfrm>
          <a:prstGeom prst="rect">
            <a:avLst/>
          </a:prstGeom>
        </p:spPr>
      </p:pic>
      <p:sp>
        <p:nvSpPr>
          <p:cNvPr id="32" name="object 32" descr=""/>
          <p:cNvSpPr txBox="1"/>
          <p:nvPr/>
        </p:nvSpPr>
        <p:spPr>
          <a:xfrm>
            <a:off x="6364564" y="11104568"/>
            <a:ext cx="3343910" cy="1981200"/>
          </a:xfrm>
          <a:prstGeom prst="rect">
            <a:avLst/>
          </a:prstGeom>
        </p:spPr>
        <p:txBody>
          <a:bodyPr wrap="square" lIns="0" tIns="0" rIns="0" bIns="0" rtlCol="0" vert="horz">
            <a:spAutoFit/>
          </a:bodyPr>
          <a:lstStyle/>
          <a:p>
            <a:pPr algn="ctr">
              <a:lnSpc>
                <a:spcPts val="1950"/>
              </a:lnSpc>
            </a:pPr>
            <a:r>
              <a:rPr dirty="0" sz="2000" spc="-120">
                <a:solidFill>
                  <a:srgbClr val="DA2828"/>
                </a:solidFill>
                <a:latin typeface="Times New Roman"/>
                <a:ea typeface="Times New Roman"/>
                <a:cs typeface="Times New Roman"/>
                <a:sym typeface="Times New Roman"/>
              </a:rPr>
              <a:t>View the display panel to read data information</a:t>
            </a:r>
            <a:endParaRPr sz="2000">
              <a:latin typeface="SimSun"/>
              <a:cs typeface="SimSun"/>
            </a:endParaRPr>
          </a:p>
          <a:p>
            <a:pPr algn="ctr">
              <a:lnSpc>
                <a:spcPct val="100000"/>
              </a:lnSpc>
              <a:spcBef>
                <a:spcPts val="210"/>
              </a:spcBef>
            </a:pPr>
            <a:r>
              <a:rPr dirty="0" sz="2000" spc="-120">
                <a:solidFill>
                  <a:srgbClr val="DA2828"/>
                </a:solidFill>
                <a:latin typeface="Times New Roman"/>
                <a:ea typeface="Times New Roman"/>
                <a:cs typeface="Times New Roman"/>
                <a:sym typeface="Times New Roman"/>
              </a:rPr>
              <a:t>Refer to the instructions for using the display board</a:t>
            </a:r>
            <a:endParaRPr sz="2000">
              <a:latin typeface="SimSun"/>
              <a:cs typeface="SimSun"/>
            </a:endParaRPr>
          </a:p>
          <a:p>
            <a:pPr>
              <a:lnSpc>
                <a:spcPct val="100000"/>
              </a:lnSpc>
              <a:spcBef>
                <a:spcPts val="1175"/>
              </a:spcBef>
            </a:pPr>
            <a:endParaRPr sz="1850">
              <a:latin typeface="SimSun"/>
              <a:cs typeface="SimSun"/>
            </a:endParaRPr>
          </a:p>
          <a:p>
            <a:pPr algn="ctr">
              <a:lnSpc>
                <a:spcPct val="100000"/>
              </a:lnSpc>
            </a:pPr>
            <a:r>
              <a:rPr dirty="0" sz="2000" spc="-125">
                <a:solidFill>
                  <a:srgbClr val="00C3CC"/>
                </a:solidFill>
                <a:latin typeface="Times New Roman"/>
                <a:ea typeface="Times New Roman"/>
                <a:cs typeface="Times New Roman"/>
                <a:sym typeface="Times New Roman"/>
              </a:rPr>
              <a:t>If the data is normal, do not touch the sensor</a:t>
            </a:r>
            <a:r>
              <a:rPr dirty="0" sz="1950" spc="-90">
                <a:solidFill>
                  <a:srgbClr val="00C3CC"/>
                </a:solidFill>
                <a:latin typeface="SimSun"/>
                <a:cs typeface="SimSun"/>
              </a:rPr>
              <a:t/>
            </a:r>
            <a:r>
              <a:rPr dirty="0" sz="2000" spc="-110">
                <a:solidFill>
                  <a:srgbClr val="00C3CC"/>
                </a:solidFill>
                <a:latin typeface="SimSun"/>
                <a:cs typeface="SimSun"/>
              </a:rPr>
              <a:t/>
            </a:r>
            <a:endParaRPr sz="2000">
              <a:latin typeface="SimSun"/>
              <a:cs typeface="SimSun"/>
            </a:endParaRPr>
          </a:p>
          <a:p>
            <a:pPr algn="ctr">
              <a:lnSpc>
                <a:spcPts val="2610"/>
              </a:lnSpc>
            </a:pPr>
            <a:r>
              <a:rPr dirty="0" sz="2000" spc="-125">
                <a:solidFill>
                  <a:srgbClr val="00C3CC"/>
                </a:solidFill>
                <a:latin typeface="Times New Roman"/>
                <a:ea typeface="Times New Roman"/>
                <a:cs typeface="Times New Roman"/>
                <a:sym typeface="Times New Roman"/>
              </a:rPr>
              <a:t>"There is no data. Press the rotation sensor to check the data. If there is still no data, try installing it in another position."</a:t>
            </a:r>
            <a:r>
              <a:rPr dirty="0" sz="1950" spc="-50">
                <a:solidFill>
                  <a:srgbClr val="00C3CC"/>
                </a:solidFill>
                <a:latin typeface="SimSun"/>
                <a:cs typeface="SimSun"/>
              </a:rPr>
              <a:t/>
            </a:r>
            <a:endParaRPr sz="1950">
              <a:latin typeface="SimSun"/>
              <a:cs typeface="SimSun"/>
            </a:endParaRPr>
          </a:p>
        </p:txBody>
      </p:sp>
      <p:grpSp>
        <p:nvGrpSpPr>
          <p:cNvPr id="33" name="object 33" descr=""/>
          <p:cNvGrpSpPr/>
          <p:nvPr/>
        </p:nvGrpSpPr>
        <p:grpSpPr>
          <a:xfrm>
            <a:off x="6139334" y="10817598"/>
            <a:ext cx="3794125" cy="2538730"/>
            <a:chOff x="6139334" y="10817598"/>
            <a:chExt cx="3794125" cy="2538730"/>
          </a:xfrm>
        </p:grpSpPr>
        <p:sp>
          <p:nvSpPr>
            <p:cNvPr id="34" name="object 34" descr=""/>
            <p:cNvSpPr/>
            <p:nvPr/>
          </p:nvSpPr>
          <p:spPr>
            <a:xfrm>
              <a:off x="6157252" y="10853433"/>
              <a:ext cx="3757929" cy="2466975"/>
            </a:xfrm>
            <a:custGeom>
              <a:avLst/>
              <a:gdLst/>
              <a:ahLst/>
              <a:cxnLst/>
              <a:rect l="l" t="t" r="r" b="b"/>
              <a:pathLst>
                <a:path w="3757929" h="2466975">
                  <a:moveTo>
                    <a:pt x="3757875" y="2466658"/>
                  </a:moveTo>
                  <a:lnTo>
                    <a:pt x="0" y="2466658"/>
                  </a:lnTo>
                  <a:lnTo>
                    <a:pt x="0" y="0"/>
                  </a:lnTo>
                  <a:lnTo>
                    <a:pt x="3757875" y="0"/>
                  </a:lnTo>
                  <a:lnTo>
                    <a:pt x="3757875" y="2466658"/>
                  </a:lnTo>
                  <a:close/>
                </a:path>
              </a:pathLst>
            </a:custGeom>
            <a:solidFill>
              <a:srgbClr val="000000"/>
            </a:solidFill>
          </p:spPr>
          <p:txBody>
            <a:bodyPr wrap="square" lIns="0" tIns="0" rIns="0" bIns="0" rtlCol="0"/>
            <a:lstStyle/>
            <a:p/>
          </p:txBody>
        </p:sp>
        <p:sp>
          <p:nvSpPr>
            <p:cNvPr id="35" name="object 35" descr=""/>
            <p:cNvSpPr/>
            <p:nvPr/>
          </p:nvSpPr>
          <p:spPr>
            <a:xfrm>
              <a:off x="6139334" y="10835516"/>
              <a:ext cx="3794125" cy="2502535"/>
            </a:xfrm>
            <a:custGeom>
              <a:avLst/>
              <a:gdLst/>
              <a:ahLst/>
              <a:cxnLst/>
              <a:rect l="l" t="t" r="r" b="b"/>
              <a:pathLst>
                <a:path w="3794125" h="2502534">
                  <a:moveTo>
                    <a:pt x="17917" y="17917"/>
                  </a:moveTo>
                  <a:lnTo>
                    <a:pt x="17917" y="2484576"/>
                  </a:lnTo>
                </a:path>
                <a:path w="3794125" h="2502534">
                  <a:moveTo>
                    <a:pt x="3775792" y="17917"/>
                  </a:moveTo>
                  <a:lnTo>
                    <a:pt x="3775792" y="2484576"/>
                  </a:lnTo>
                </a:path>
                <a:path w="3794125" h="2502534">
                  <a:moveTo>
                    <a:pt x="0" y="0"/>
                  </a:moveTo>
                  <a:lnTo>
                    <a:pt x="3793710" y="0"/>
                  </a:lnTo>
                </a:path>
                <a:path w="3794125" h="2502534">
                  <a:moveTo>
                    <a:pt x="0" y="1087002"/>
                  </a:moveTo>
                  <a:lnTo>
                    <a:pt x="3793710" y="1087002"/>
                  </a:lnTo>
                </a:path>
                <a:path w="3794125" h="2502534">
                  <a:moveTo>
                    <a:pt x="0" y="2502494"/>
                  </a:moveTo>
                  <a:lnTo>
                    <a:pt x="3793710" y="2502494"/>
                  </a:lnTo>
                </a:path>
              </a:pathLst>
            </a:custGeom>
            <a:ln w="35835">
              <a:solidFill>
                <a:srgbClr val="000000"/>
              </a:solidFill>
            </a:ln>
          </p:spPr>
          <p:txBody>
            <a:bodyPr wrap="square" lIns="0" tIns="0" rIns="0" bIns="0" rtlCol="0"/>
            <a:lstStyle/>
            <a:p/>
          </p:txBody>
        </p:sp>
      </p:grpSp>
      <p:pic>
        <p:nvPicPr>
          <p:cNvPr id="36" name="object 36" descr=""/>
          <p:cNvPicPr/>
          <p:nvPr/>
        </p:nvPicPr>
        <p:blipFill>
          <a:blip r:embed="rId12" cstate="print"/>
          <a:stretch>
            <a:fillRect/>
          </a:stretch>
        </p:blipFill>
        <p:spPr>
          <a:xfrm>
            <a:off x="10213975" y="11424948"/>
            <a:ext cx="2678684" cy="1935101"/>
          </a:xfrm>
          <a:prstGeom prst="rect">
            <a:avLst/>
          </a:prstGeom>
        </p:spPr>
      </p:pic>
      <p:pic>
        <p:nvPicPr>
          <p:cNvPr id="37" name="object 37" descr=""/>
          <p:cNvPicPr/>
          <p:nvPr/>
        </p:nvPicPr>
        <p:blipFill>
          <a:blip r:embed="rId13" cstate="print"/>
          <a:stretch>
            <a:fillRect/>
          </a:stretch>
        </p:blipFill>
        <p:spPr>
          <a:xfrm>
            <a:off x="1467644" y="13707543"/>
            <a:ext cx="4497322" cy="3010160"/>
          </a:xfrm>
          <a:prstGeom prst="rect">
            <a:avLst/>
          </a:prstGeom>
        </p:spPr>
      </p:pic>
      <p:pic>
        <p:nvPicPr>
          <p:cNvPr id="38" name="object 38" descr=""/>
          <p:cNvPicPr/>
          <p:nvPr/>
        </p:nvPicPr>
        <p:blipFill>
          <a:blip r:embed="rId14" cstate="print"/>
          <a:stretch>
            <a:fillRect/>
          </a:stretch>
        </p:blipFill>
        <p:spPr>
          <a:xfrm>
            <a:off x="1420433" y="18215478"/>
            <a:ext cx="5984485" cy="949633"/>
          </a:xfrm>
          <a:prstGeom prst="rect">
            <a:avLst/>
          </a:prstGeom>
        </p:spPr>
      </p:pic>
      <p:sp>
        <p:nvSpPr>
          <p:cNvPr id="39" name="object 39" descr=""/>
          <p:cNvSpPr txBox="1"/>
          <p:nvPr/>
        </p:nvSpPr>
        <p:spPr>
          <a:xfrm>
            <a:off x="6354345" y="13982855"/>
            <a:ext cx="3341370" cy="2641600"/>
          </a:xfrm>
          <a:prstGeom prst="rect">
            <a:avLst/>
          </a:prstGeom>
        </p:spPr>
        <p:txBody>
          <a:bodyPr wrap="square" lIns="0" tIns="0" rIns="0" bIns="0" rtlCol="0" vert="horz">
            <a:spAutoFit/>
          </a:bodyPr>
          <a:lstStyle/>
          <a:p>
            <a:pPr marL="163195">
              <a:lnSpc>
                <a:spcPts val="1955"/>
              </a:lnSpc>
            </a:pPr>
            <a:r>
              <a:rPr dirty="0" sz="2000" spc="-125">
                <a:solidFill>
                  <a:srgbClr val="DA2828"/>
                </a:solidFill>
                <a:latin typeface="Times New Roman"/>
                <a:ea typeface="Times New Roman"/>
                <a:cs typeface="Times New Roman"/>
                <a:sym typeface="Times New Roman"/>
              </a:rPr>
              <a:t>Do not apply AB to the green areas and where 3M adhesive is used</a:t>
            </a:r>
            <a:r>
              <a:rPr dirty="0" sz="2000">
                <a:solidFill>
                  <a:srgbClr val="DA2828"/>
                </a:solidFill>
                <a:latin typeface="Verdana"/>
                <a:cs typeface="Verdana"/>
              </a:rPr>
              <a:t/>
            </a:r>
            <a:r>
              <a:rPr dirty="0" sz="2000" spc="-125">
                <a:solidFill>
                  <a:srgbClr val="DA2828"/>
                </a:solidFill>
                <a:latin typeface="SimSun"/>
                <a:cs typeface="SimSun"/>
              </a:rPr>
              <a:t/>
            </a:r>
            <a:r>
              <a:rPr dirty="0" sz="1950" spc="-90">
                <a:solidFill>
                  <a:srgbClr val="DA2828"/>
                </a:solidFill>
                <a:latin typeface="SimSun"/>
                <a:cs typeface="SimSun"/>
              </a:rPr>
              <a:t/>
            </a:r>
            <a:r>
              <a:rPr dirty="0" sz="2000" spc="-125">
                <a:solidFill>
                  <a:srgbClr val="DA2828"/>
                </a:solidFill>
                <a:latin typeface="SimSun"/>
                <a:cs typeface="SimSun"/>
              </a:rPr>
              <a:t/>
            </a:r>
            <a:r>
              <a:rPr dirty="0" sz="2000" spc="-25">
                <a:solidFill>
                  <a:srgbClr val="DA2828"/>
                </a:solidFill>
                <a:latin typeface="Verdana"/>
                <a:cs typeface="Verdana"/>
              </a:rPr>
              <a:t/>
            </a:r>
            <a:endParaRPr sz="2000">
              <a:latin typeface="Verdana"/>
              <a:cs typeface="Verdana"/>
            </a:endParaRPr>
          </a:p>
          <a:p>
            <a:pPr indent="157480">
              <a:lnSpc>
                <a:spcPts val="2610"/>
              </a:lnSpc>
              <a:spcBef>
                <a:spcPts val="120"/>
              </a:spcBef>
            </a:pPr>
            <a:r>
              <a:rPr dirty="0" sz="2000" spc="-240">
                <a:solidFill>
                  <a:srgbClr val="DA2828"/>
                </a:solidFill>
                <a:latin typeface="Times New Roman"/>
                <a:ea typeface="Times New Roman"/>
                <a:cs typeface="Times New Roman"/>
                <a:sym typeface="Times New Roman"/>
              </a:rPr>
              <a:t>Apply AB glue to other areas of the bracket. It can be cured in 5 minutes in hot weather, but you may need to wait longer in cold weather</a:t>
            </a:r>
            <a:r>
              <a:rPr dirty="0" sz="2000" spc="-45">
                <a:solidFill>
                  <a:srgbClr val="DA2828"/>
                </a:solidFill>
                <a:latin typeface="Verdana"/>
                <a:cs typeface="Verdana"/>
              </a:rPr>
              <a:t/>
            </a:r>
            <a:r>
              <a:rPr dirty="0" sz="2000" spc="-120">
                <a:solidFill>
                  <a:srgbClr val="DA2828"/>
                </a:solidFill>
                <a:latin typeface="SimSun"/>
                <a:cs typeface="SimSun"/>
              </a:rPr>
              <a:t/>
            </a:r>
            <a:r>
              <a:rPr dirty="0" sz="2000" spc="-125">
                <a:solidFill>
                  <a:srgbClr val="DA2828"/>
                </a:solidFill>
                <a:latin typeface="SimSun"/>
                <a:cs typeface="SimSun"/>
              </a:rPr>
              <a:t/>
            </a:r>
            <a:r>
              <a:rPr dirty="0" sz="2000" spc="-65">
                <a:solidFill>
                  <a:srgbClr val="DA2828"/>
                </a:solidFill>
                <a:latin typeface="Verdana"/>
                <a:cs typeface="Verdana"/>
              </a:rPr>
              <a:t/>
            </a:r>
            <a:r>
              <a:rPr dirty="0" sz="2000" spc="-160">
                <a:solidFill>
                  <a:srgbClr val="DA2828"/>
                </a:solidFill>
                <a:latin typeface="SimSun"/>
                <a:cs typeface="SimSun"/>
              </a:rPr>
              <a:t/>
            </a:r>
            <a:endParaRPr sz="2000">
              <a:latin typeface="SimSun"/>
              <a:cs typeface="SimSun"/>
            </a:endParaRPr>
          </a:p>
          <a:p>
            <a:pPr>
              <a:lnSpc>
                <a:spcPct val="100000"/>
              </a:lnSpc>
              <a:spcBef>
                <a:spcPts val="819"/>
              </a:spcBef>
            </a:pPr>
            <a:endParaRPr sz="1850">
              <a:latin typeface="SimSun"/>
              <a:cs typeface="SimSun"/>
            </a:endParaRPr>
          </a:p>
          <a:p>
            <a:pPr marL="327660" marR="58419" indent="-158115">
              <a:lnSpc>
                <a:spcPct val="108800"/>
              </a:lnSpc>
              <a:spcBef>
                <a:spcPts val="5"/>
              </a:spcBef>
            </a:pPr>
            <a:r>
              <a:rPr dirty="0" sz="2000" spc="-125">
                <a:solidFill>
                  <a:srgbClr val="DA2828"/>
                </a:solidFill>
                <a:latin typeface="Times New Roman"/>
                <a:ea typeface="Times New Roman"/>
                <a:cs typeface="Times New Roman"/>
                <a:sym typeface="Times New Roman"/>
              </a:rPr>
              <a:t>Gently bypass the cables sticking to the tank wall and press it into place. Check the status of the reading board</a:t>
            </a:r>
            <a:r>
              <a:rPr dirty="0" sz="2000" spc="-155">
                <a:solidFill>
                  <a:srgbClr val="DA2828"/>
                </a:solidFill>
                <a:latin typeface="SimSun"/>
                <a:cs typeface="SimSun"/>
              </a:rPr>
              <a:t/>
            </a:r>
            <a:endParaRPr sz="2000">
              <a:latin typeface="SimSun"/>
              <a:cs typeface="SimSun"/>
            </a:endParaRPr>
          </a:p>
          <a:p>
            <a:pPr marL="78740" marR="48260" indent="10160">
              <a:lnSpc>
                <a:spcPts val="2610"/>
              </a:lnSpc>
            </a:pPr>
            <a:r>
              <a:rPr dirty="0" sz="2000" spc="-145">
                <a:solidFill>
                  <a:srgbClr val="00C3CC"/>
                </a:solidFill>
                <a:latin typeface="Times New Roman"/>
                <a:ea typeface="Times New Roman"/>
                <a:cs typeface="Times New Roman"/>
                <a:sym typeface="Times New Roman"/>
              </a:rPr>
              <a:t>If the sensor is not pressed properly, apply a small amount of AB glue around it to prevent it from falling off after it becomes normal</a:t>
            </a:r>
            <a:r>
              <a:rPr dirty="0" sz="2000" spc="-125">
                <a:solidFill>
                  <a:srgbClr val="00C3CC"/>
                </a:solidFill>
                <a:latin typeface="SimSun"/>
                <a:cs typeface="SimSun"/>
              </a:rPr>
              <a:t/>
            </a:r>
            <a:r>
              <a:rPr dirty="0" sz="2000" spc="-45">
                <a:solidFill>
                  <a:srgbClr val="00C3CC"/>
                </a:solidFill>
                <a:latin typeface="Verdana"/>
                <a:cs typeface="Verdana"/>
              </a:rPr>
              <a:t/>
            </a:r>
            <a:r>
              <a:rPr dirty="0" sz="2000" spc="-125">
                <a:solidFill>
                  <a:srgbClr val="00C3CC"/>
                </a:solidFill>
                <a:latin typeface="SimSun"/>
                <a:cs typeface="SimSun"/>
              </a:rPr>
              <a:t/>
            </a:r>
            <a:r>
              <a:rPr dirty="0" sz="1950" spc="-50">
                <a:solidFill>
                  <a:srgbClr val="00C3CC"/>
                </a:solidFill>
                <a:latin typeface="SimSun"/>
                <a:cs typeface="SimSun"/>
              </a:rPr>
              <a:t/>
            </a:r>
            <a:endParaRPr sz="1950">
              <a:latin typeface="SimSun"/>
              <a:cs typeface="SimSun"/>
            </a:endParaRPr>
          </a:p>
        </p:txBody>
      </p:sp>
      <p:grpSp>
        <p:nvGrpSpPr>
          <p:cNvPr id="40" name="object 40" descr=""/>
          <p:cNvGrpSpPr/>
          <p:nvPr/>
        </p:nvGrpSpPr>
        <p:grpSpPr>
          <a:xfrm>
            <a:off x="6139334" y="13696363"/>
            <a:ext cx="3794125" cy="3198495"/>
            <a:chOff x="6139334" y="13696363"/>
            <a:chExt cx="3794125" cy="3198495"/>
          </a:xfrm>
        </p:grpSpPr>
        <p:sp>
          <p:nvSpPr>
            <p:cNvPr id="41" name="object 41" descr=""/>
            <p:cNvSpPr/>
            <p:nvPr/>
          </p:nvSpPr>
          <p:spPr>
            <a:xfrm>
              <a:off x="6157252" y="13732199"/>
              <a:ext cx="3757929" cy="3126740"/>
            </a:xfrm>
            <a:custGeom>
              <a:avLst/>
              <a:gdLst/>
              <a:ahLst/>
              <a:cxnLst/>
              <a:rect l="l" t="t" r="r" b="b"/>
              <a:pathLst>
                <a:path w="3757929" h="3126740">
                  <a:moveTo>
                    <a:pt x="3757875" y="3126624"/>
                  </a:moveTo>
                  <a:lnTo>
                    <a:pt x="0" y="3126624"/>
                  </a:lnTo>
                  <a:lnTo>
                    <a:pt x="0" y="0"/>
                  </a:lnTo>
                  <a:lnTo>
                    <a:pt x="3757875" y="0"/>
                  </a:lnTo>
                  <a:lnTo>
                    <a:pt x="3757875" y="3126624"/>
                  </a:lnTo>
                  <a:close/>
                </a:path>
              </a:pathLst>
            </a:custGeom>
            <a:solidFill>
              <a:srgbClr val="000000"/>
            </a:solidFill>
          </p:spPr>
          <p:txBody>
            <a:bodyPr wrap="square" lIns="0" tIns="0" rIns="0" bIns="0" rtlCol="0"/>
            <a:lstStyle/>
            <a:p/>
          </p:txBody>
        </p:sp>
        <p:sp>
          <p:nvSpPr>
            <p:cNvPr id="42" name="object 42" descr=""/>
            <p:cNvSpPr/>
            <p:nvPr/>
          </p:nvSpPr>
          <p:spPr>
            <a:xfrm>
              <a:off x="6139334" y="13714281"/>
              <a:ext cx="3794125" cy="3162935"/>
            </a:xfrm>
            <a:custGeom>
              <a:avLst/>
              <a:gdLst/>
              <a:ahLst/>
              <a:cxnLst/>
              <a:rect l="l" t="t" r="r" b="b"/>
              <a:pathLst>
                <a:path w="3794125" h="3162934">
                  <a:moveTo>
                    <a:pt x="17917" y="17917"/>
                  </a:moveTo>
                  <a:lnTo>
                    <a:pt x="17917" y="3144542"/>
                  </a:lnTo>
                </a:path>
                <a:path w="3794125" h="3162934">
                  <a:moveTo>
                    <a:pt x="3775792" y="17917"/>
                  </a:moveTo>
                  <a:lnTo>
                    <a:pt x="3775792" y="3144542"/>
                  </a:lnTo>
                </a:path>
                <a:path w="3794125" h="3162934">
                  <a:moveTo>
                    <a:pt x="0" y="0"/>
                  </a:moveTo>
                  <a:lnTo>
                    <a:pt x="3793710" y="0"/>
                  </a:lnTo>
                </a:path>
                <a:path w="3794125" h="3162934">
                  <a:moveTo>
                    <a:pt x="0" y="1415491"/>
                  </a:moveTo>
                  <a:lnTo>
                    <a:pt x="3793710" y="1415491"/>
                  </a:lnTo>
                </a:path>
                <a:path w="3794125" h="3162934">
                  <a:moveTo>
                    <a:pt x="0" y="3162459"/>
                  </a:moveTo>
                  <a:lnTo>
                    <a:pt x="3793710" y="3162459"/>
                  </a:lnTo>
                </a:path>
              </a:pathLst>
            </a:custGeom>
            <a:ln w="35835">
              <a:solidFill>
                <a:srgbClr val="000000"/>
              </a:solidFill>
            </a:ln>
          </p:spPr>
          <p:txBody>
            <a:bodyPr wrap="square" lIns="0" tIns="0" rIns="0" bIns="0" rtlCol="0"/>
            <a:lstStyle/>
            <a:p/>
          </p:txBody>
        </p:sp>
      </p:grpSp>
      <p:pic>
        <p:nvPicPr>
          <p:cNvPr id="43" name="object 43" descr=""/>
          <p:cNvPicPr/>
          <p:nvPr/>
        </p:nvPicPr>
        <p:blipFill>
          <a:blip r:embed="rId15" cstate="print"/>
          <a:stretch>
            <a:fillRect/>
          </a:stretch>
        </p:blipFill>
        <p:spPr>
          <a:xfrm>
            <a:off x="10213976" y="14613300"/>
            <a:ext cx="2678684" cy="2284496"/>
          </a:xfrm>
          <a:prstGeom prst="rect">
            <a:avLst/>
          </a:prstGeom>
        </p:spPr>
      </p:pic>
      <p:sp>
        <p:nvSpPr>
          <p:cNvPr id="44" name="object 44" descr=""/>
          <p:cNvSpPr txBox="1"/>
          <p:nvPr/>
        </p:nvSpPr>
        <p:spPr>
          <a:xfrm>
            <a:off x="1225978" y="1346209"/>
            <a:ext cx="1828164" cy="531495"/>
          </a:xfrm>
          <a:prstGeom prst="rect">
            <a:avLst/>
          </a:prstGeom>
        </p:spPr>
        <p:txBody>
          <a:bodyPr wrap="square" lIns="0" tIns="14604" rIns="0" bIns="0" rtlCol="0" vert="horz">
            <a:spAutoFit/>
          </a:bodyPr>
          <a:lstStyle/>
          <a:p>
            <a:pPr marL="12700">
              <a:lnSpc>
                <a:spcPct val="100000"/>
              </a:lnSpc>
              <a:spcBef>
                <a:spcPts val="114"/>
              </a:spcBef>
            </a:pPr>
            <a:r>
              <a:rPr dirty="0" sz="3300" spc="380">
                <a:solidFill>
                  <a:srgbClr val="2346E9"/>
                </a:solidFill>
                <a:latin typeface="Times New Roman"/>
                <a:ea typeface="Times New Roman"/>
                <a:cs typeface="Times New Roman"/>
                <a:sym typeface="Times New Roman"/>
              </a:rPr>
              <a:t>Installation example</a:t>
            </a:r>
            <a:r>
              <a:rPr dirty="0" sz="3250" spc="420">
                <a:solidFill>
                  <a:srgbClr val="2346E9"/>
                </a:solidFill>
                <a:latin typeface="SimSun"/>
                <a:cs typeface="SimSun"/>
              </a:rPr>
              <a:t/>
            </a:r>
            <a:r>
              <a:rPr dirty="0" sz="3300" spc="140">
                <a:solidFill>
                  <a:srgbClr val="2346E9"/>
                </a:solidFill>
                <a:latin typeface="SimSun"/>
                <a:cs typeface="SimSun"/>
              </a:rPr>
              <a:t/>
            </a:r>
            <a:endParaRPr sz="3300">
              <a:latin typeface="SimSun"/>
              <a:cs typeface="SimSun"/>
            </a:endParaRPr>
          </a:p>
        </p:txBody>
      </p:sp>
      <p:sp>
        <p:nvSpPr>
          <p:cNvPr id="45" name="object 45" descr=""/>
          <p:cNvSpPr txBox="1"/>
          <p:nvPr/>
        </p:nvSpPr>
        <p:spPr>
          <a:xfrm>
            <a:off x="10374135" y="6716607"/>
            <a:ext cx="2283460" cy="510540"/>
          </a:xfrm>
          <a:prstGeom prst="rect">
            <a:avLst/>
          </a:prstGeom>
        </p:spPr>
        <p:txBody>
          <a:bodyPr wrap="square" lIns="0" tIns="16510" rIns="0" bIns="0" rtlCol="0" vert="horz">
            <a:spAutoFit/>
          </a:bodyPr>
          <a:lstStyle/>
          <a:p>
            <a:pPr marL="12700">
              <a:lnSpc>
                <a:spcPct val="100000"/>
              </a:lnSpc>
              <a:spcBef>
                <a:spcPts val="130"/>
              </a:spcBef>
            </a:pPr>
            <a:r>
              <a:rPr dirty="0" sz="3150" spc="-185">
                <a:solidFill>
                  <a:srgbClr val="DA2828"/>
                </a:solidFill>
                <a:latin typeface="Times New Roman"/>
                <a:ea typeface="Times New Roman"/>
                <a:cs typeface="Times New Roman"/>
                <a:sym typeface="Times New Roman"/>
              </a:rPr>
              <a:t>The tank body of the vehicle is placed flat</a:t>
            </a:r>
            <a:endParaRPr sz="3150">
              <a:latin typeface="SimSun"/>
              <a:cs typeface="SimSun"/>
            </a:endParaRPr>
          </a:p>
        </p:txBody>
      </p:sp>
      <p:sp>
        <p:nvSpPr>
          <p:cNvPr id="46" name="object 46" descr=""/>
          <p:cNvSpPr txBox="1"/>
          <p:nvPr/>
        </p:nvSpPr>
        <p:spPr>
          <a:xfrm>
            <a:off x="1409422" y="16985846"/>
            <a:ext cx="11496675" cy="2769870"/>
          </a:xfrm>
          <a:prstGeom prst="rect">
            <a:avLst/>
          </a:prstGeom>
        </p:spPr>
        <p:txBody>
          <a:bodyPr wrap="square" lIns="0" tIns="40005" rIns="0" bIns="0" rtlCol="0" vert="horz">
            <a:spAutoFit/>
          </a:bodyPr>
          <a:lstStyle/>
          <a:p>
            <a:pPr marL="12700">
              <a:lnSpc>
                <a:spcPct val="100000"/>
              </a:lnSpc>
              <a:spcBef>
                <a:spcPts val="315"/>
              </a:spcBef>
            </a:pPr>
            <a:r>
              <a:rPr dirty="0" sz="2050" spc="-70">
                <a:latin typeface="Times New Roman"/>
                <a:ea typeface="Times New Roman"/>
                <a:cs typeface="Times New Roman"/>
                <a:sym typeface="Times New Roman"/>
              </a:rPr>
              <a:t>1. After securing the bracket, observe the display panel data, and pay attention to securing the 1-meter cable that comes with the ultrasonic device to prevent it from swaying and affecting the installation.</a:t>
            </a:r>
            <a:r>
              <a:rPr dirty="0" sz="650" spc="1255">
                <a:latin typeface="SimSun"/>
                <a:cs typeface="SimSun"/>
              </a:rPr>
              <a:t/>
            </a:r>
            <a:r>
              <a:rPr dirty="0" sz="2050" spc="-155">
                <a:latin typeface="SimSun"/>
                <a:cs typeface="SimSun"/>
              </a:rPr>
              <a:t/>
            </a:r>
            <a:r>
              <a:rPr dirty="0" sz="2000" spc="-105">
                <a:latin typeface="SimSun"/>
                <a:cs typeface="SimSun"/>
              </a:rPr>
              <a:t/>
            </a:r>
            <a:r>
              <a:rPr dirty="0" sz="2050" spc="-155">
                <a:latin typeface="SimSun"/>
                <a:cs typeface="SimSun"/>
              </a:rPr>
              <a:t/>
            </a:r>
            <a:r>
              <a:rPr dirty="0" sz="2000" spc="-105">
                <a:latin typeface="SimSun"/>
                <a:cs typeface="SimSun"/>
              </a:rPr>
              <a:t/>
            </a:r>
            <a:r>
              <a:rPr dirty="0" sz="2050" spc="-155">
                <a:latin typeface="SimSun"/>
                <a:cs typeface="SimSun"/>
              </a:rPr>
              <a:t/>
            </a:r>
            <a:r>
              <a:rPr dirty="0" sz="2000" spc="-105">
                <a:latin typeface="SimSun"/>
                <a:cs typeface="SimSun"/>
              </a:rPr>
              <a:t/>
            </a:r>
            <a:r>
              <a:rPr dirty="0" sz="2050" spc="-155">
                <a:latin typeface="SimSun"/>
                <a:cs typeface="SimSun"/>
              </a:rPr>
              <a:t/>
            </a:r>
            <a:r>
              <a:rPr dirty="0" sz="2000" spc="-105">
                <a:latin typeface="SimSun"/>
                <a:cs typeface="SimSun"/>
              </a:rPr>
              <a:t/>
            </a:r>
            <a:r>
              <a:rPr dirty="0" sz="2050" spc="-155">
                <a:latin typeface="SimSun"/>
                <a:cs typeface="SimSun"/>
              </a:rPr>
              <a:t/>
            </a:r>
            <a:r>
              <a:rPr dirty="0" sz="1300" spc="605">
                <a:latin typeface="SimSun"/>
                <a:cs typeface="SimSun"/>
              </a:rPr>
              <a:t/>
            </a:r>
            <a:r>
              <a:rPr dirty="0" sz="2050" spc="-155">
                <a:latin typeface="SimSun"/>
                <a:cs typeface="SimSun"/>
              </a:rPr>
              <a:t/>
            </a:r>
            <a:r>
              <a:rPr dirty="0" sz="2000" spc="-105">
                <a:latin typeface="SimSun"/>
                <a:cs typeface="SimSun"/>
              </a:rPr>
              <a:t/>
            </a:r>
            <a:r>
              <a:rPr dirty="0" sz="2050" spc="-155">
                <a:latin typeface="SimSun"/>
                <a:cs typeface="SimSun"/>
              </a:rPr>
              <a:t/>
            </a:r>
            <a:r>
              <a:rPr dirty="0" sz="2050" spc="-70">
                <a:latin typeface="Verdana"/>
                <a:cs typeface="Verdana"/>
              </a:rPr>
              <a:t/>
            </a:r>
            <a:r>
              <a:rPr dirty="0" sz="2050" spc="-155">
                <a:latin typeface="SimSun"/>
                <a:cs typeface="SimSun"/>
              </a:rPr>
              <a:t/>
            </a:r>
            <a:r>
              <a:rPr dirty="0" sz="1300" spc="605">
                <a:latin typeface="SimSun"/>
                <a:cs typeface="SimSun"/>
              </a:rPr>
              <a:t/>
            </a:r>
            <a:r>
              <a:rPr dirty="0" sz="2050" spc="-155">
                <a:latin typeface="SimSun"/>
                <a:cs typeface="SimSun"/>
              </a:rPr>
              <a:t/>
            </a:r>
            <a:r>
              <a:rPr dirty="0" sz="2000" spc="-105">
                <a:latin typeface="SimSun"/>
                <a:cs typeface="SimSun"/>
              </a:rPr>
              <a:t/>
            </a:r>
            <a:r>
              <a:rPr dirty="0" sz="2050" spc="-155">
                <a:latin typeface="SimSun"/>
                <a:cs typeface="SimSun"/>
              </a:rPr>
              <a:t/>
            </a:r>
            <a:r>
              <a:rPr dirty="0" sz="2000" spc="-105">
                <a:latin typeface="SimSun"/>
                <a:cs typeface="SimSun"/>
              </a:rPr>
              <a:t/>
            </a:r>
            <a:r>
              <a:rPr dirty="0" sz="650" spc="1210">
                <a:latin typeface="SimSun"/>
                <a:cs typeface="SimSun"/>
              </a:rPr>
              <a:t/>
            </a:r>
            <a:endParaRPr sz="650">
              <a:latin typeface="SimSun"/>
              <a:cs typeface="SimSun"/>
            </a:endParaRPr>
          </a:p>
          <a:p>
            <a:pPr marL="95250" marR="338455" indent="-83185">
              <a:lnSpc>
                <a:spcPct val="109000"/>
              </a:lnSpc>
              <a:tabLst>
                <a:tab pos="9930765" algn="l"/>
              </a:tabLst>
            </a:pPr>
            <a:r>
              <a:rPr dirty="0" sz="2050" spc="-70">
                <a:latin typeface="Times New Roman"/>
                <a:ea typeface="Times New Roman"/>
                <a:cs typeface="Times New Roman"/>
                <a:sym typeface="Times New Roman"/>
              </a:rPr>
              <a:t>2. Then, remove the display board and dock it with the host. After two minutes, observe the platform's analog quantity. If everything is normal, check the bonding tightness. This completes the installation. It is worth noting that after installation, it is recommended not to drive the vehicle immediately to prevent the vibration support from falling off. The screws should not be too tight; just tighten them enough to install and apply glue.</a:t>
            </a:r>
            <a:r>
              <a:rPr dirty="0" sz="650" spc="1255">
                <a:latin typeface="SimSun"/>
                <a:cs typeface="SimSun"/>
              </a:rPr>
              <a:t/>
            </a:r>
            <a:r>
              <a:rPr dirty="0" sz="2050" spc="-155">
                <a:latin typeface="SimSun"/>
                <a:cs typeface="SimSun"/>
              </a:rPr>
              <a:t/>
            </a:r>
            <a:r>
              <a:rPr dirty="0" sz="2000" spc="-105">
                <a:latin typeface="SimSun"/>
                <a:cs typeface="SimSun"/>
              </a:rPr>
              <a:t/>
            </a:r>
            <a:r>
              <a:rPr dirty="0" sz="2050" spc="-155">
                <a:latin typeface="SimSun"/>
                <a:cs typeface="SimSun"/>
              </a:rPr>
              <a:t/>
            </a:r>
            <a:r>
              <a:rPr dirty="0" sz="2000" spc="-105">
                <a:latin typeface="SimSun"/>
                <a:cs typeface="SimSun"/>
              </a:rPr>
              <a:t/>
            </a:r>
            <a:r>
              <a:rPr dirty="0" sz="2050" spc="-155">
                <a:latin typeface="SimSun"/>
                <a:cs typeface="SimSun"/>
              </a:rPr>
              <a:t/>
            </a:r>
            <a:r>
              <a:rPr dirty="0" sz="2000" spc="-105">
                <a:latin typeface="SimSun"/>
                <a:cs typeface="SimSun"/>
              </a:rPr>
              <a:t/>
            </a:r>
            <a:r>
              <a:rPr dirty="0" sz="1300" spc="605">
                <a:latin typeface="SimSun"/>
                <a:cs typeface="SimSun"/>
              </a:rPr>
              <a:t/>
            </a:r>
            <a:r>
              <a:rPr dirty="0" sz="2050" spc="-155">
                <a:latin typeface="SimSun"/>
                <a:cs typeface="SimSun"/>
              </a:rPr>
              <a:t/>
            </a:r>
            <a:r>
              <a:rPr dirty="0" sz="2000" spc="-105">
                <a:latin typeface="SimSun"/>
                <a:cs typeface="SimSun"/>
              </a:rPr>
              <a:t/>
            </a:r>
            <a:r>
              <a:rPr dirty="0" sz="2050" spc="-155">
                <a:latin typeface="SimSun"/>
                <a:cs typeface="SimSun"/>
              </a:rPr>
              <a:t/>
            </a:r>
            <a:r>
              <a:rPr dirty="0" sz="1300" spc="605">
                <a:latin typeface="SimSun"/>
                <a:cs typeface="SimSun"/>
              </a:rPr>
              <a:t/>
            </a:r>
            <a:r>
              <a:rPr dirty="0" sz="2050" spc="-155">
                <a:latin typeface="SimSun"/>
                <a:cs typeface="SimSun"/>
              </a:rPr>
              <a:t/>
            </a:r>
            <a:r>
              <a:rPr dirty="0" sz="1300" spc="605">
                <a:latin typeface="SimSun"/>
                <a:cs typeface="SimSun"/>
              </a:rPr>
              <a:t/>
            </a:r>
            <a:r>
              <a:rPr dirty="0" sz="2050" spc="-155">
                <a:latin typeface="SimSun"/>
                <a:cs typeface="SimSun"/>
              </a:rPr>
              <a:t/>
            </a:r>
            <a:r>
              <a:rPr dirty="0" sz="2000" spc="-105">
                <a:latin typeface="SimSun"/>
                <a:cs typeface="SimSun"/>
              </a:rPr>
              <a:t/>
            </a:r>
            <a:r>
              <a:rPr dirty="0" sz="2050" spc="-155">
                <a:latin typeface="SimSun"/>
                <a:cs typeface="SimSun"/>
              </a:rPr>
              <a:t/>
            </a:r>
            <a:r>
              <a:rPr dirty="0" sz="650" spc="1210">
                <a:latin typeface="SimSun"/>
                <a:cs typeface="SimSun"/>
              </a:rPr>
              <a:t/>
            </a:r>
            <a:r>
              <a:rPr dirty="0" sz="650" spc="1210">
                <a:latin typeface="SimSun"/>
                <a:cs typeface="SimSun"/>
              </a:rPr>
              <a:t> </a:t>
            </a:r>
            <a:r>
              <a:rPr dirty="0" sz="2050" spc="-155">
                <a:solidFill>
                  <a:srgbClr val="DA2828"/>
                </a:solidFill>
                <a:latin typeface="SimSun"/>
                <a:cs typeface="SimSun"/>
              </a:rPr>
              <a:t/>
            </a:r>
            <a:r>
              <a:rPr dirty="0" sz="2000" spc="-105">
                <a:solidFill>
                  <a:srgbClr val="DA2828"/>
                </a:solidFill>
                <a:latin typeface="SimSun"/>
                <a:cs typeface="SimSun"/>
              </a:rPr>
              <a:t/>
            </a:r>
            <a:r>
              <a:rPr dirty="0" sz="2050" spc="-155">
                <a:solidFill>
                  <a:srgbClr val="DA2828"/>
                </a:solidFill>
                <a:latin typeface="SimSun"/>
                <a:cs typeface="SimSun"/>
              </a:rPr>
              <a:t/>
            </a:r>
            <a:r>
              <a:rPr dirty="0" sz="2000" spc="-105">
                <a:solidFill>
                  <a:srgbClr val="DA2828"/>
                </a:solidFill>
                <a:latin typeface="SimSun"/>
                <a:cs typeface="SimSun"/>
              </a:rPr>
              <a:t/>
            </a:r>
            <a:r>
              <a:rPr dirty="0" sz="2050" spc="-155">
                <a:solidFill>
                  <a:srgbClr val="DA2828"/>
                </a:solidFill>
                <a:latin typeface="SimSun"/>
                <a:cs typeface="SimSun"/>
              </a:rPr>
              <a:t/>
            </a:r>
            <a:r>
              <a:rPr dirty="0" sz="2000" spc="-105">
                <a:solidFill>
                  <a:srgbClr val="DA2828"/>
                </a:solidFill>
                <a:latin typeface="SimSun"/>
                <a:cs typeface="SimSun"/>
              </a:rPr>
              <a:t/>
            </a:r>
            <a:r>
              <a:rPr dirty="0" sz="2050" spc="-155">
                <a:solidFill>
                  <a:srgbClr val="DA2828"/>
                </a:solidFill>
                <a:latin typeface="SimSun"/>
                <a:cs typeface="SimSun"/>
              </a:rPr>
              <a:t/>
            </a:r>
            <a:r>
              <a:rPr dirty="0" sz="2000" spc="-105">
                <a:solidFill>
                  <a:srgbClr val="DA2828"/>
                </a:solidFill>
                <a:latin typeface="SimSun"/>
                <a:cs typeface="SimSun"/>
              </a:rPr>
              <a:t/>
            </a:r>
            <a:r>
              <a:rPr dirty="0" sz="2050" spc="-155">
                <a:solidFill>
                  <a:srgbClr val="DA2828"/>
                </a:solidFill>
                <a:latin typeface="SimSun"/>
                <a:cs typeface="SimSun"/>
              </a:rPr>
              <a:t/>
            </a:r>
            <a:r>
              <a:rPr dirty="0" sz="2000" spc="-105">
                <a:solidFill>
                  <a:srgbClr val="DA2828"/>
                </a:solidFill>
                <a:latin typeface="SimSun"/>
                <a:cs typeface="SimSun"/>
              </a:rPr>
              <a:t/>
            </a:r>
            <a:r>
              <a:rPr dirty="0" sz="1300" spc="605">
                <a:solidFill>
                  <a:srgbClr val="DA2828"/>
                </a:solidFill>
                <a:latin typeface="SimSun"/>
                <a:cs typeface="SimSun"/>
              </a:rPr>
              <a:t/>
            </a:r>
            <a:r>
              <a:rPr dirty="0" sz="2050" spc="-155">
                <a:solidFill>
                  <a:srgbClr val="DA2828"/>
                </a:solidFill>
                <a:latin typeface="SimSun"/>
                <a:cs typeface="SimSun"/>
              </a:rPr>
              <a:t/>
            </a:r>
            <a:r>
              <a:rPr dirty="0" sz="2000" spc="-105">
                <a:solidFill>
                  <a:srgbClr val="DA2828"/>
                </a:solidFill>
                <a:latin typeface="SimSun"/>
                <a:cs typeface="SimSun"/>
              </a:rPr>
              <a:t/>
            </a:r>
            <a:r>
              <a:rPr dirty="0" sz="2050" spc="-155">
                <a:solidFill>
                  <a:srgbClr val="DA2828"/>
                </a:solidFill>
                <a:latin typeface="SimSun"/>
                <a:cs typeface="SimSun"/>
              </a:rPr>
              <a:t/>
            </a:r>
            <a:r>
              <a:rPr dirty="0" sz="2000" spc="-105">
                <a:solidFill>
                  <a:srgbClr val="DA2828"/>
                </a:solidFill>
                <a:latin typeface="SimSun"/>
                <a:cs typeface="SimSun"/>
              </a:rPr>
              <a:t/>
            </a:r>
            <a:r>
              <a:rPr dirty="0" sz="1300" spc="605">
                <a:solidFill>
                  <a:srgbClr val="DA2828"/>
                </a:solidFill>
                <a:latin typeface="SimSun"/>
                <a:cs typeface="SimSun"/>
              </a:rPr>
              <a:t/>
            </a:r>
            <a:r>
              <a:rPr dirty="0" sz="2000" spc="-105">
                <a:solidFill>
                  <a:srgbClr val="00BE62"/>
                </a:solidFill>
                <a:latin typeface="SimSun"/>
                <a:cs typeface="SimSun"/>
              </a:rPr>
              <a:t/>
            </a:r>
            <a:r>
              <a:rPr dirty="0" sz="2050" spc="-155">
                <a:solidFill>
                  <a:srgbClr val="00BE62"/>
                </a:solidFill>
                <a:latin typeface="SimSun"/>
                <a:cs typeface="SimSun"/>
              </a:rPr>
              <a:t/>
            </a:r>
            <a:r>
              <a:rPr dirty="0" sz="2000" spc="-105">
                <a:solidFill>
                  <a:srgbClr val="00BE62"/>
                </a:solidFill>
                <a:latin typeface="SimSun"/>
                <a:cs typeface="SimSun"/>
              </a:rPr>
              <a:t/>
            </a:r>
            <a:r>
              <a:rPr dirty="0" sz="2050" spc="-155">
                <a:solidFill>
                  <a:srgbClr val="00BE62"/>
                </a:solidFill>
                <a:latin typeface="SimSun"/>
                <a:cs typeface="SimSun"/>
              </a:rPr>
              <a:t/>
            </a:r>
            <a:r>
              <a:rPr dirty="0" sz="2050" spc="-50">
                <a:solidFill>
                  <a:srgbClr val="00BE62"/>
                </a:solidFill>
                <a:latin typeface="SimSun"/>
                <a:cs typeface="SimSun"/>
              </a:rPr>
              <a:t/>
            </a:r>
            <a:r>
              <a:rPr dirty="0" sz="2050">
                <a:solidFill>
                  <a:srgbClr val="00BE62"/>
                </a:solidFill>
                <a:latin typeface="SimSun"/>
                <a:cs typeface="SimSun"/>
              </a:rPr>
              <a:t>	</a:t>
            </a:r>
            <a:r>
              <a:rPr dirty="0" sz="2000" spc="-105">
                <a:solidFill>
                  <a:srgbClr val="00BE62"/>
                </a:solidFill>
                <a:latin typeface="SimSun"/>
                <a:cs typeface="SimSun"/>
              </a:rPr>
              <a:t/>
            </a:r>
            <a:r>
              <a:rPr dirty="0" sz="2050" spc="-155">
                <a:solidFill>
                  <a:srgbClr val="00BE62"/>
                </a:solidFill>
                <a:latin typeface="SimSun"/>
                <a:cs typeface="SimSun"/>
              </a:rPr>
              <a:t/>
            </a:r>
            <a:r>
              <a:rPr dirty="0" sz="2000" spc="-105">
                <a:solidFill>
                  <a:srgbClr val="00BE62"/>
                </a:solidFill>
                <a:latin typeface="SimSun"/>
                <a:cs typeface="SimSun"/>
              </a:rPr>
              <a:t/>
            </a:r>
            <a:r>
              <a:rPr dirty="0" sz="650" spc="1210">
                <a:solidFill>
                  <a:srgbClr val="00BE62"/>
                </a:solidFill>
                <a:latin typeface="SimSun"/>
                <a:cs typeface="SimSun"/>
              </a:rPr>
              <a:t/>
            </a:r>
            <a:endParaRPr sz="650">
              <a:latin typeface="SimSun"/>
              <a:cs typeface="SimSun"/>
            </a:endParaRPr>
          </a:p>
          <a:p>
            <a:pPr>
              <a:lnSpc>
                <a:spcPct val="100000"/>
              </a:lnSpc>
              <a:spcBef>
                <a:spcPts val="690"/>
              </a:spcBef>
            </a:pPr>
            <a:endParaRPr sz="1900">
              <a:latin typeface="SimSun"/>
              <a:cs typeface="SimSun"/>
            </a:endParaRPr>
          </a:p>
          <a:p>
            <a:pPr marL="179705">
              <a:lnSpc>
                <a:spcPct val="100000"/>
              </a:lnSpc>
            </a:pPr>
            <a:r>
              <a:rPr dirty="0" sz="3150" spc="-195">
                <a:latin typeface="Times New Roman"/>
                <a:ea typeface="Times New Roman"/>
                <a:cs typeface="Times New Roman"/>
                <a:sym typeface="Times New Roman"/>
              </a:rPr>
              <a:t>Friendly reminder: You can install the bracket first after you become proficient</a:t>
            </a:r>
            <a:r>
              <a:rPr dirty="0" sz="3100" spc="-155">
                <a:latin typeface="SimSun"/>
                <a:cs typeface="SimSun"/>
              </a:rPr>
              <a:t/>
            </a:r>
            <a:r>
              <a:rPr dirty="0" sz="3150" spc="-195">
                <a:latin typeface="SimSun"/>
                <a:cs typeface="SimSun"/>
              </a:rPr>
              <a:t/>
            </a:r>
            <a:r>
              <a:rPr dirty="0" sz="2050" spc="900">
                <a:latin typeface="SimSun"/>
                <a:cs typeface="SimSun"/>
              </a:rPr>
              <a:t/>
            </a:r>
            <a:r>
              <a:rPr dirty="0" sz="3150" spc="-195">
                <a:latin typeface="SimSun"/>
                <a:cs typeface="SimSun"/>
              </a:rPr>
              <a:t/>
            </a:r>
            <a:r>
              <a:rPr dirty="0" sz="3100" spc="-155">
                <a:latin typeface="SimSun"/>
                <a:cs typeface="SimSun"/>
              </a:rPr>
              <a:t/>
            </a:r>
            <a:r>
              <a:rPr dirty="0" sz="3150" spc="-125">
                <a:latin typeface="SimSun"/>
                <a:cs typeface="SimSun"/>
              </a:rPr>
              <a:t/>
            </a:r>
            <a:endParaRPr sz="3150">
              <a:latin typeface="SimSun"/>
              <a:cs typeface="SimSun"/>
            </a:endParaRPr>
          </a:p>
          <a:p>
            <a:pPr algn="r" marR="5080">
              <a:lnSpc>
                <a:spcPct val="100000"/>
              </a:lnSpc>
              <a:spcBef>
                <a:spcPts val="3660"/>
              </a:spcBef>
            </a:pPr>
            <a:r>
              <a:rPr dirty="0" sz="2500" spc="-10">
                <a:latin typeface="Times New Roman"/>
                <a:ea typeface="Times New Roman"/>
                <a:cs typeface="Times New Roman"/>
                <a:sym typeface="Times New Roman"/>
              </a:rPr>
              <a:t>10/10</a:t>
            </a:r>
            <a:endParaRPr sz="2500">
              <a:latin typeface="Verdana"/>
              <a:cs typeface="Verdana"/>
            </a:endParaRPr>
          </a:p>
        </p:txBody>
      </p:sp>
      <p:sp>
        <p:nvSpPr>
          <p:cNvPr id="47" name="object 47" descr=""/>
          <p:cNvSpPr txBox="1"/>
          <p:nvPr/>
        </p:nvSpPr>
        <p:spPr>
          <a:xfrm>
            <a:off x="10191502" y="13707543"/>
            <a:ext cx="2702560" cy="878840"/>
          </a:xfrm>
          <a:prstGeom prst="rect">
            <a:avLst/>
          </a:prstGeom>
          <a:solidFill>
            <a:srgbClr val="08DFBE"/>
          </a:solidFill>
        </p:spPr>
        <p:txBody>
          <a:bodyPr wrap="square" lIns="0" tIns="64135" rIns="0" bIns="0" rtlCol="0" vert="horz">
            <a:spAutoFit/>
          </a:bodyPr>
          <a:lstStyle/>
          <a:p>
            <a:pPr marL="36195" marR="48895">
              <a:lnSpc>
                <a:spcPct val="106900"/>
              </a:lnSpc>
              <a:spcBef>
                <a:spcPts val="505"/>
              </a:spcBef>
            </a:pPr>
            <a:r>
              <a:rPr dirty="0" sz="2000" spc="-145">
                <a:solidFill>
                  <a:srgbClr val="2346E9"/>
                </a:solidFill>
                <a:latin typeface="Times New Roman"/>
                <a:ea typeface="Times New Roman"/>
                <a:cs typeface="Times New Roman"/>
                <a:sym typeface="Times New Roman"/>
              </a:rPr>
              <a:t>Do not use AB glue for plastic fuel tanks. Instead, use red Kraft silicone adhesive</a:t>
            </a:r>
            <a:r>
              <a:rPr dirty="0" sz="1950" spc="-110">
                <a:solidFill>
                  <a:srgbClr val="2346E9"/>
                </a:solidFill>
                <a:latin typeface="SimSun"/>
                <a:cs typeface="SimSun"/>
              </a:rPr>
              <a:t/>
            </a:r>
            <a:r>
              <a:rPr dirty="0" sz="2000" spc="-145">
                <a:solidFill>
                  <a:srgbClr val="2346E9"/>
                </a:solidFill>
                <a:latin typeface="SimSun"/>
                <a:cs typeface="SimSun"/>
              </a:rPr>
              <a:t/>
            </a:r>
            <a:r>
              <a:rPr dirty="0" sz="1950" spc="-110">
                <a:solidFill>
                  <a:srgbClr val="2346E9"/>
                </a:solidFill>
                <a:latin typeface="SimSun"/>
                <a:cs typeface="SimSun"/>
              </a:rPr>
              <a:t/>
            </a:r>
            <a:r>
              <a:rPr dirty="0" sz="2000" spc="-145">
                <a:solidFill>
                  <a:srgbClr val="2346E9"/>
                </a:solidFill>
                <a:latin typeface="SimSun"/>
                <a:cs typeface="SimSun"/>
              </a:rPr>
              <a:t/>
            </a:r>
            <a:r>
              <a:rPr dirty="0" sz="2000" spc="-45">
                <a:solidFill>
                  <a:srgbClr val="2346E9"/>
                </a:solidFill>
                <a:latin typeface="Verdana"/>
                <a:cs typeface="Verdana"/>
              </a:rPr>
              <a:t/>
            </a:r>
            <a:r>
              <a:rPr dirty="0" sz="1950" spc="-50">
                <a:solidFill>
                  <a:srgbClr val="2346E9"/>
                </a:solidFill>
                <a:latin typeface="SimSun"/>
                <a:cs typeface="SimSun"/>
              </a:rPr>
              <a:t/>
            </a:r>
            <a:r>
              <a:rPr dirty="0" sz="2000" spc="-145">
                <a:solidFill>
                  <a:srgbClr val="2346E9"/>
                </a:solidFill>
                <a:latin typeface="SimSun"/>
                <a:cs typeface="SimSun"/>
              </a:rPr>
              <a:t/>
            </a:r>
            <a:r>
              <a:rPr dirty="0" sz="1950" spc="-110">
                <a:solidFill>
                  <a:srgbClr val="2346E9"/>
                </a:solidFill>
                <a:latin typeface="SimSun"/>
                <a:cs typeface="SimSun"/>
              </a:rPr>
              <a:t/>
            </a:r>
            <a:r>
              <a:rPr dirty="0" sz="2000" spc="-145">
                <a:solidFill>
                  <a:srgbClr val="2346E9"/>
                </a:solidFill>
                <a:latin typeface="SimSun"/>
                <a:cs typeface="SimSun"/>
              </a:rPr>
              <a:t/>
            </a:r>
            <a:r>
              <a:rPr dirty="0" sz="1950" spc="-50">
                <a:solidFill>
                  <a:srgbClr val="2346E9"/>
                </a:solidFill>
                <a:latin typeface="SimSun"/>
                <a:cs typeface="SimSun"/>
              </a:rPr>
              <a:t/>
            </a:r>
            <a:endParaRPr sz="1950">
              <a:latin typeface="SimSun"/>
              <a:cs typeface="SimSun"/>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
          <p:cNvPicPr/>
          <p:nvPr/>
        </p:nvPicPr>
        <p:blipFill>
          <a:blip r:embed="rId2" cstate="print"/>
          <a:stretch>
            <a:fillRect/>
          </a:stretch>
        </p:blipFill>
        <p:spPr>
          <a:xfrm>
            <a:off x="1020071" y="1421529"/>
            <a:ext cx="3094993" cy="459169"/>
          </a:xfrm>
          <a:prstGeom prst="rect">
            <a:avLst/>
          </a:prstGeom>
        </p:spPr>
      </p:pic>
      <p:pic>
        <p:nvPicPr>
          <p:cNvPr id="3" name="object 3" descr=""/>
          <p:cNvPicPr/>
          <p:nvPr/>
        </p:nvPicPr>
        <p:blipFill>
          <a:blip r:embed="rId3" cstate="print"/>
          <a:stretch>
            <a:fillRect/>
          </a:stretch>
        </p:blipFill>
        <p:spPr>
          <a:xfrm>
            <a:off x="1020071" y="6702589"/>
            <a:ext cx="3094993" cy="459169"/>
          </a:xfrm>
          <a:prstGeom prst="rect">
            <a:avLst/>
          </a:prstGeom>
        </p:spPr>
      </p:pic>
      <p:pic>
        <p:nvPicPr>
          <p:cNvPr id="4" name="object 4" descr=""/>
          <p:cNvPicPr/>
          <p:nvPr/>
        </p:nvPicPr>
        <p:blipFill>
          <a:blip r:embed="rId4" cstate="print"/>
          <a:stretch>
            <a:fillRect/>
          </a:stretch>
        </p:blipFill>
        <p:spPr>
          <a:xfrm>
            <a:off x="10398800" y="13365140"/>
            <a:ext cx="2555238" cy="4706875"/>
          </a:xfrm>
          <a:prstGeom prst="rect">
            <a:avLst/>
          </a:prstGeom>
        </p:spPr>
      </p:pic>
      <p:pic>
        <p:nvPicPr>
          <p:cNvPr id="5" name="object 5" descr=""/>
          <p:cNvPicPr/>
          <p:nvPr/>
        </p:nvPicPr>
        <p:blipFill>
          <a:blip r:embed="rId5" cstate="print"/>
          <a:stretch>
            <a:fillRect/>
          </a:stretch>
        </p:blipFill>
        <p:spPr>
          <a:xfrm>
            <a:off x="1020071" y="15759079"/>
            <a:ext cx="3094993" cy="459169"/>
          </a:xfrm>
          <a:prstGeom prst="rect">
            <a:avLst/>
          </a:prstGeom>
        </p:spPr>
      </p:pic>
      <p:sp>
        <p:nvSpPr>
          <p:cNvPr id="6" name="object 6" descr=""/>
          <p:cNvSpPr txBox="1"/>
          <p:nvPr/>
        </p:nvSpPr>
        <p:spPr>
          <a:xfrm>
            <a:off x="1118634" y="1345239"/>
            <a:ext cx="11694795" cy="17056735"/>
          </a:xfrm>
          <a:prstGeom prst="rect">
            <a:avLst/>
          </a:prstGeom>
        </p:spPr>
        <p:txBody>
          <a:bodyPr wrap="square" lIns="0" tIns="14604" rIns="0" bIns="0" rtlCol="0" vert="horz">
            <a:spAutoFit/>
          </a:bodyPr>
          <a:lstStyle/>
          <a:p>
            <a:pPr marL="12700">
              <a:lnSpc>
                <a:spcPct val="100000"/>
              </a:lnSpc>
              <a:spcBef>
                <a:spcPts val="114"/>
              </a:spcBef>
            </a:pPr>
            <a:r>
              <a:rPr dirty="0" sz="3300" spc="270">
                <a:solidFill>
                  <a:srgbClr val="2346E9"/>
                </a:solidFill>
                <a:latin typeface="Times New Roman"/>
                <a:ea typeface="Times New Roman"/>
                <a:cs typeface="Times New Roman"/>
                <a:sym typeface="Times New Roman"/>
              </a:rPr>
              <a:t>Product Introduction</a:t>
            </a:r>
            <a:endParaRPr sz="3300">
              <a:latin typeface="SimSun"/>
              <a:cs typeface="SimSun"/>
            </a:endParaRPr>
          </a:p>
          <a:p>
            <a:pPr>
              <a:lnSpc>
                <a:spcPct val="100000"/>
              </a:lnSpc>
              <a:spcBef>
                <a:spcPts val="1845"/>
              </a:spcBef>
            </a:pPr>
            <a:endParaRPr sz="3050">
              <a:latin typeface="SimSun"/>
              <a:cs typeface="SimSun"/>
            </a:endParaRPr>
          </a:p>
          <a:p>
            <a:pPr marL="302260" marR="5080" indent="542290">
              <a:lnSpc>
                <a:spcPct val="106000"/>
              </a:lnSpc>
            </a:pPr>
            <a:r>
              <a:rPr dirty="0" sz="2800" spc="280">
                <a:latin typeface="Times New Roman"/>
                <a:ea typeface="Times New Roman"/>
                <a:cs typeface="Times New Roman"/>
                <a:sym typeface="Times New Roman"/>
              </a:rPr>
              <a:t>Ultrasonic liquid level sensors utilize high-frequency ultrasonic detection technology to perform non-contact liquid level measurement of fuel and liquid substances. Compared to traditional liquid level detection devices, ultrasonic liquid level sensors offer high measurement accuracy, ease of use, can be externally attached (without damaging the container structure), and enable remote monitoring of liquid levels through Beidou/GPS networking devices. Through vehicle networking production reports and graphics, ultrasonic oil level sensors are specifically installed for vehicle fuel monitoring and optimized algorithms, capable of adapting to complex road conditions and irregular fuel tank vehicles for real-time fuel monitoring, and also outputting stable data for the liquid level of transport vehicle tanks.</a:t>
            </a:r>
            <a:r>
              <a:rPr dirty="0" sz="900" spc="1685">
                <a:latin typeface="SimSun"/>
                <a:cs typeface="SimSun"/>
              </a:rPr>
              <a:t/>
            </a:r>
            <a:r>
              <a:rPr dirty="0" sz="2800" spc="355">
                <a:latin typeface="SimSun"/>
                <a:cs typeface="SimSun"/>
              </a:rPr>
              <a:t/>
            </a:r>
            <a:r>
              <a:rPr dirty="0" sz="900" spc="930">
                <a:latin typeface="SimSun"/>
                <a:cs typeface="SimSun"/>
              </a:rPr>
              <a:t/>
            </a:r>
            <a:r>
              <a:rPr dirty="0" sz="2800" spc="300">
                <a:latin typeface="SimSun"/>
                <a:cs typeface="SimSun"/>
              </a:rPr>
              <a:t/>
            </a:r>
            <a:r>
              <a:rPr dirty="0" sz="2800" spc="225">
                <a:latin typeface="SimSun"/>
                <a:cs typeface="SimSun"/>
              </a:rPr>
              <a:t/>
            </a:r>
            <a:r>
              <a:rPr dirty="0" sz="900" spc="905">
                <a:latin typeface="SimSun"/>
                <a:cs typeface="SimSun"/>
              </a:rPr>
              <a:t/>
            </a:r>
            <a:r>
              <a:rPr dirty="0" sz="2800" spc="185">
                <a:latin typeface="SimSun"/>
                <a:cs typeface="SimSun"/>
              </a:rPr>
              <a:t/>
            </a:r>
            <a:r>
              <a:rPr dirty="0" sz="3050" spc="-240">
                <a:latin typeface="Lucida Sans Unicode"/>
                <a:cs typeface="Lucida Sans Unicode"/>
              </a:rPr>
              <a:t/>
            </a:r>
            <a:r>
              <a:rPr dirty="0" sz="2800" spc="220">
                <a:latin typeface="SimSun"/>
                <a:cs typeface="SimSun"/>
              </a:rPr>
              <a:t/>
            </a:r>
            <a:r>
              <a:rPr dirty="0" sz="2800" spc="355">
                <a:latin typeface="SimSun"/>
                <a:cs typeface="SimSun"/>
              </a:rPr>
              <a:t/>
            </a:r>
            <a:r>
              <a:rPr dirty="0" sz="3050" spc="-245">
                <a:latin typeface="Lucida Sans Unicode"/>
                <a:cs typeface="Lucida Sans Unicode"/>
              </a:rPr>
              <a:t/>
            </a:r>
            <a:r>
              <a:rPr dirty="0" sz="900" spc="910">
                <a:latin typeface="SimSun"/>
                <a:cs typeface="SimSun"/>
              </a:rPr>
              <a:t/>
            </a:r>
            <a:r>
              <a:rPr dirty="0" sz="2800" spc="355">
                <a:latin typeface="SimSun"/>
                <a:cs typeface="SimSun"/>
              </a:rPr>
              <a:t/>
            </a:r>
            <a:r>
              <a:rPr dirty="0" sz="3050" spc="-465">
                <a:latin typeface="Lucida Sans Unicode"/>
                <a:cs typeface="Lucida Sans Unicode"/>
              </a:rPr>
              <a:t/>
            </a:r>
            <a:r>
              <a:rPr dirty="0" sz="3050" spc="-95">
                <a:latin typeface="Lucida Sans Unicode"/>
                <a:cs typeface="Lucida Sans Unicode"/>
              </a:rPr>
              <a:t/>
            </a:r>
            <a:r>
              <a:rPr dirty="0" sz="3050" spc="-430">
                <a:latin typeface="Lucida Sans Unicode"/>
                <a:cs typeface="Lucida Sans Unicode"/>
              </a:rPr>
              <a:t> </a:t>
            </a:r>
            <a:r>
              <a:rPr dirty="0" sz="3050" spc="80">
                <a:latin typeface="Lucida Sans Unicode"/>
                <a:cs typeface="Lucida Sans Unicode"/>
              </a:rPr>
              <a:t/>
            </a:r>
            <a:r>
              <a:rPr dirty="0" sz="3050" spc="-430">
                <a:latin typeface="Lucida Sans Unicode"/>
                <a:cs typeface="Lucida Sans Unicode"/>
              </a:rPr>
              <a:t> </a:t>
            </a:r>
            <a:r>
              <a:rPr dirty="0" sz="3050" spc="145">
                <a:latin typeface="Lucida Sans Unicode"/>
                <a:cs typeface="Lucida Sans Unicode"/>
              </a:rPr>
              <a:t/>
            </a:r>
            <a:r>
              <a:rPr dirty="0" sz="3050" spc="-430">
                <a:latin typeface="Lucida Sans Unicode"/>
                <a:cs typeface="Lucida Sans Unicode"/>
              </a:rPr>
              <a:t> </a:t>
            </a:r>
            <a:r>
              <a:rPr dirty="0" sz="2800" spc="355">
                <a:latin typeface="SimSun"/>
                <a:cs typeface="SimSun"/>
              </a:rPr>
              <a:t/>
            </a:r>
            <a:r>
              <a:rPr dirty="0" sz="900" spc="910">
                <a:latin typeface="SimSun"/>
                <a:cs typeface="SimSun"/>
              </a:rPr>
              <a:t/>
            </a:r>
            <a:r>
              <a:rPr dirty="0" sz="2800" spc="150">
                <a:latin typeface="SimSun"/>
                <a:cs typeface="SimSun"/>
              </a:rPr>
              <a:t/>
            </a:r>
            <a:r>
              <a:rPr dirty="0" sz="2800" spc="240">
                <a:latin typeface="SimSun"/>
                <a:cs typeface="SimSun"/>
              </a:rPr>
              <a:t/>
            </a:r>
            <a:r>
              <a:rPr dirty="0" sz="2800" spc="254">
                <a:latin typeface="SimSun"/>
                <a:cs typeface="SimSun"/>
              </a:rPr>
              <a:t/>
            </a:r>
            <a:r>
              <a:rPr dirty="0" sz="900" spc="1685">
                <a:latin typeface="SimSun"/>
                <a:cs typeface="SimSun"/>
              </a:rPr>
              <a:t/>
            </a:r>
            <a:endParaRPr sz="900">
              <a:latin typeface="SimSun"/>
              <a:cs typeface="SimSun"/>
            </a:endParaRPr>
          </a:p>
          <a:p>
            <a:pPr>
              <a:lnSpc>
                <a:spcPct val="100000"/>
              </a:lnSpc>
              <a:spcBef>
                <a:spcPts val="2980"/>
              </a:spcBef>
            </a:pPr>
            <a:endParaRPr sz="2600">
              <a:latin typeface="SimSun"/>
              <a:cs typeface="SimSun"/>
            </a:endParaRPr>
          </a:p>
          <a:p>
            <a:pPr marL="41275">
              <a:lnSpc>
                <a:spcPct val="100000"/>
              </a:lnSpc>
            </a:pPr>
            <a:r>
              <a:rPr dirty="0" sz="3300" spc="380">
                <a:solidFill>
                  <a:srgbClr val="2346E9"/>
                </a:solidFill>
                <a:latin typeface="Times New Roman"/>
                <a:ea typeface="Times New Roman"/>
                <a:cs typeface="Times New Roman"/>
                <a:sym typeface="Times New Roman"/>
              </a:rPr>
              <a:t>Features</a:t>
            </a:r>
            <a:r>
              <a:rPr dirty="0" sz="3250" spc="420">
                <a:solidFill>
                  <a:srgbClr val="2346E9"/>
                </a:solidFill>
                <a:latin typeface="SimSun"/>
                <a:cs typeface="SimSun"/>
              </a:rPr>
              <a:t/>
            </a:r>
            <a:r>
              <a:rPr dirty="0" sz="3300" spc="380">
                <a:solidFill>
                  <a:srgbClr val="2346E9"/>
                </a:solidFill>
                <a:latin typeface="SimSun"/>
                <a:cs typeface="SimSun"/>
              </a:rPr>
              <a:t/>
            </a:r>
            <a:r>
              <a:rPr dirty="0" sz="3250" spc="-50">
                <a:solidFill>
                  <a:srgbClr val="2346E9"/>
                </a:solidFill>
                <a:latin typeface="SimSun"/>
                <a:cs typeface="SimSun"/>
              </a:rPr>
              <a:t/>
            </a:r>
            <a:endParaRPr sz="3250">
              <a:latin typeface="SimSun"/>
              <a:cs typeface="SimSun"/>
            </a:endParaRPr>
          </a:p>
          <a:p>
            <a:pPr>
              <a:lnSpc>
                <a:spcPct val="100000"/>
              </a:lnSpc>
              <a:spcBef>
                <a:spcPts val="2205"/>
              </a:spcBef>
            </a:pPr>
            <a:endParaRPr sz="3050">
              <a:latin typeface="SimSun"/>
              <a:cs typeface="SimSun"/>
            </a:endParaRPr>
          </a:p>
          <a:p>
            <a:pPr marL="302260" marR="4471670">
              <a:lnSpc>
                <a:spcPct val="100000"/>
              </a:lnSpc>
            </a:pPr>
            <a:r>
              <a:rPr dirty="0" sz="2800" spc="355">
                <a:latin typeface="Times New Roman"/>
                <a:ea typeface="Times New Roman"/>
                <a:cs typeface="Times New Roman"/>
                <a:sym typeface="Times New Roman"/>
              </a:rPr>
              <a:t>Waterproof and lightweight structural design, with external installation without opening holes; special fixed supports, and special waterproof coupling agent;</a:t>
            </a:r>
            <a:r>
              <a:rPr dirty="0" sz="900" spc="844">
                <a:latin typeface="SimSun"/>
                <a:cs typeface="SimSun"/>
              </a:rPr>
              <a:t/>
            </a:r>
            <a:r>
              <a:rPr dirty="0" sz="2800" spc="225">
                <a:latin typeface="SimSun"/>
                <a:cs typeface="SimSun"/>
              </a:rPr>
              <a:t/>
            </a:r>
            <a:r>
              <a:rPr dirty="0" sz="3050" spc="-240">
                <a:latin typeface="Lucida Sans Unicode"/>
                <a:cs typeface="Lucida Sans Unicode"/>
              </a:rPr>
              <a:t/>
            </a:r>
            <a:r>
              <a:rPr dirty="0" sz="2800" spc="225">
                <a:latin typeface="SimSun"/>
                <a:cs typeface="SimSun"/>
              </a:rPr>
              <a:t/>
            </a:r>
            <a:r>
              <a:rPr dirty="0" sz="3050" spc="-50">
                <a:latin typeface="Lucida Sans Unicode"/>
                <a:cs typeface="Lucida Sans Unicode"/>
              </a:rPr>
              <a:t/>
            </a:r>
            <a:endParaRPr sz="3050">
              <a:latin typeface="Lucida Sans Unicode"/>
              <a:cs typeface="Lucida Sans Unicode"/>
            </a:endParaRPr>
          </a:p>
          <a:p>
            <a:pPr marL="302260">
              <a:lnSpc>
                <a:spcPct val="100000"/>
              </a:lnSpc>
              <a:spcBef>
                <a:spcPts val="15"/>
              </a:spcBef>
            </a:pPr>
            <a:r>
              <a:rPr dirty="0" sz="2800" spc="355">
                <a:latin typeface="Times New Roman"/>
                <a:ea typeface="Times New Roman"/>
                <a:cs typeface="Times New Roman"/>
                <a:sym typeface="Times New Roman"/>
              </a:rPr>
              <a:t>Easy to install, securely fixed, and convenient to disassemble;</a:t>
            </a:r>
            <a:r>
              <a:rPr dirty="0" sz="900" spc="905">
                <a:latin typeface="SimSun"/>
                <a:cs typeface="SimSun"/>
              </a:rPr>
              <a:t/>
            </a:r>
            <a:r>
              <a:rPr dirty="0" sz="2800" spc="355">
                <a:latin typeface="SimSun"/>
                <a:cs typeface="SimSun"/>
              </a:rPr>
              <a:t/>
            </a:r>
            <a:r>
              <a:rPr dirty="0" sz="900" spc="905">
                <a:latin typeface="SimSun"/>
                <a:cs typeface="SimSun"/>
              </a:rPr>
              <a:t/>
            </a:r>
            <a:r>
              <a:rPr dirty="0" sz="2800" spc="345">
                <a:latin typeface="SimSun"/>
                <a:cs typeface="SimSun"/>
              </a:rPr>
              <a:t/>
            </a:r>
            <a:r>
              <a:rPr dirty="0" sz="3050" spc="-50">
                <a:latin typeface="Lucida Sans Unicode"/>
                <a:cs typeface="Lucida Sans Unicode"/>
              </a:rPr>
              <a:t/>
            </a:r>
            <a:endParaRPr sz="3050">
              <a:latin typeface="Lucida Sans Unicode"/>
              <a:cs typeface="Lucida Sans Unicode"/>
            </a:endParaRPr>
          </a:p>
          <a:p>
            <a:pPr marL="302260">
              <a:lnSpc>
                <a:spcPct val="100000"/>
              </a:lnSpc>
              <a:spcBef>
                <a:spcPts val="5"/>
              </a:spcBef>
            </a:pPr>
            <a:r>
              <a:rPr dirty="0" sz="2800" spc="-235">
                <a:latin typeface="Times New Roman"/>
                <a:ea typeface="Times New Roman"/>
                <a:cs typeface="Times New Roman"/>
                <a:sym typeface="Times New Roman"/>
              </a:rPr>
              <a:t>Powered by DC 5V~36V, it is compatible with various positioning hosts and vehicles;</a:t>
            </a:r>
            <a:r>
              <a:rPr dirty="0" sz="3050" spc="-240">
                <a:latin typeface="Lucida Sans Unicode"/>
                <a:cs typeface="Lucida Sans Unicode"/>
              </a:rPr>
              <a:t/>
            </a:r>
            <a:r>
              <a:rPr dirty="0" sz="3050" spc="-430">
                <a:latin typeface="Lucida Sans Unicode"/>
                <a:cs typeface="Lucida Sans Unicode"/>
              </a:rPr>
              <a:t> </a:t>
            </a:r>
            <a:r>
              <a:rPr dirty="0" sz="3050" spc="-180">
                <a:latin typeface="Lucida Sans Unicode"/>
                <a:cs typeface="Lucida Sans Unicode"/>
              </a:rPr>
              <a:t/>
            </a:r>
            <a:r>
              <a:rPr dirty="0" sz="3050" spc="-430">
                <a:latin typeface="Lucida Sans Unicode"/>
                <a:cs typeface="Lucida Sans Unicode"/>
              </a:rPr>
              <a:t> </a:t>
            </a:r>
            <a:r>
              <a:rPr dirty="0" sz="3050" spc="-200">
                <a:latin typeface="Lucida Sans Unicode"/>
                <a:cs typeface="Lucida Sans Unicode"/>
              </a:rPr>
              <a:t/>
            </a:r>
            <a:r>
              <a:rPr dirty="0" sz="3050" spc="-430">
                <a:latin typeface="Lucida Sans Unicode"/>
                <a:cs typeface="Lucida Sans Unicode"/>
              </a:rPr>
              <a:t> </a:t>
            </a:r>
            <a:r>
              <a:rPr dirty="0" sz="3050" spc="-240">
                <a:latin typeface="Lucida Sans Unicode"/>
                <a:cs typeface="Lucida Sans Unicode"/>
              </a:rPr>
              <a:t/>
            </a:r>
            <a:r>
              <a:rPr dirty="0" sz="3050" spc="-430">
                <a:latin typeface="Lucida Sans Unicode"/>
                <a:cs typeface="Lucida Sans Unicode"/>
              </a:rPr>
              <a:t> </a:t>
            </a:r>
            <a:r>
              <a:rPr dirty="0" sz="3050" spc="-240">
                <a:latin typeface="Lucida Sans Unicode"/>
                <a:cs typeface="Lucida Sans Unicode"/>
              </a:rPr>
              <a:t/>
            </a:r>
            <a:r>
              <a:rPr dirty="0" sz="3050" spc="-430">
                <a:latin typeface="Lucida Sans Unicode"/>
                <a:cs typeface="Lucida Sans Unicode"/>
              </a:rPr>
              <a:t> </a:t>
            </a:r>
            <a:r>
              <a:rPr dirty="0" sz="3050" spc="-180">
                <a:latin typeface="Lucida Sans Unicode"/>
                <a:cs typeface="Lucida Sans Unicode"/>
              </a:rPr>
              <a:t/>
            </a:r>
            <a:r>
              <a:rPr dirty="0" sz="3050" spc="-430">
                <a:latin typeface="Lucida Sans Unicode"/>
                <a:cs typeface="Lucida Sans Unicode"/>
              </a:rPr>
              <a:t> </a:t>
            </a:r>
            <a:r>
              <a:rPr dirty="0" sz="2800" spc="220">
                <a:latin typeface="SimSun"/>
                <a:cs typeface="SimSun"/>
              </a:rPr>
              <a:t/>
            </a:r>
            <a:r>
              <a:rPr dirty="0" sz="3050" spc="-50">
                <a:latin typeface="Lucida Sans Unicode"/>
                <a:cs typeface="Lucida Sans Unicode"/>
              </a:rPr>
              <a:t/>
            </a:r>
            <a:endParaRPr sz="3050">
              <a:latin typeface="Lucida Sans Unicode"/>
              <a:cs typeface="Lucida Sans Unicode"/>
            </a:endParaRPr>
          </a:p>
          <a:p>
            <a:pPr marL="302260" marR="3114040">
              <a:lnSpc>
                <a:spcPts val="3670"/>
              </a:lnSpc>
              <a:spcBef>
                <a:spcPts val="120"/>
              </a:spcBef>
            </a:pPr>
            <a:r>
              <a:rPr dirty="0" sz="3050" spc="-85">
                <a:latin typeface="Times New Roman"/>
                <a:ea typeface="Times New Roman"/>
                <a:cs typeface="Times New Roman"/>
                <a:sym typeface="Times New Roman"/>
              </a:rPr>
              <a:t>RS232 / RS485 / digital interface, universal output protocol; super strong signal strength, adaptable to fuel tanks and tanks of different thicknesses and materials, capable of penetrating 0 - 5MM aluminum, iron, and plastic fuel tanks; built-in anti-interference structure and circuit;</a:t>
            </a:r>
            <a:r>
              <a:rPr dirty="0" sz="3050" spc="-434">
                <a:latin typeface="Lucida Sans Unicode"/>
                <a:cs typeface="Lucida Sans Unicode"/>
              </a:rPr>
              <a:t> </a:t>
            </a:r>
            <a:r>
              <a:rPr dirty="0" sz="3050" spc="145">
                <a:latin typeface="Lucida Sans Unicode"/>
                <a:cs typeface="Lucida Sans Unicode"/>
              </a:rPr>
              <a:t/>
            </a:r>
            <a:r>
              <a:rPr dirty="0" sz="3050" spc="-430">
                <a:latin typeface="Lucida Sans Unicode"/>
                <a:cs typeface="Lucida Sans Unicode"/>
              </a:rPr>
              <a:t> </a:t>
            </a:r>
            <a:r>
              <a:rPr dirty="0" sz="3050" spc="-240">
                <a:latin typeface="Lucida Sans Unicode"/>
                <a:cs typeface="Lucida Sans Unicode"/>
              </a:rPr>
              <a:t/>
            </a:r>
            <a:r>
              <a:rPr dirty="0" sz="3050" spc="-430">
                <a:latin typeface="Lucida Sans Unicode"/>
                <a:cs typeface="Lucida Sans Unicode"/>
              </a:rPr>
              <a:t> </a:t>
            </a:r>
            <a:r>
              <a:rPr dirty="0" sz="3050" spc="-240">
                <a:latin typeface="Lucida Sans Unicode"/>
                <a:cs typeface="Lucida Sans Unicode"/>
              </a:rPr>
              <a:t/>
            </a:r>
            <a:r>
              <a:rPr dirty="0" sz="3050" spc="-434">
                <a:latin typeface="Lucida Sans Unicode"/>
                <a:cs typeface="Lucida Sans Unicode"/>
              </a:rPr>
              <a:t> </a:t>
            </a:r>
            <a:r>
              <a:rPr dirty="0" sz="3050" spc="-240">
                <a:latin typeface="Lucida Sans Unicode"/>
                <a:cs typeface="Lucida Sans Unicode"/>
              </a:rPr>
              <a:t/>
            </a:r>
            <a:r>
              <a:rPr dirty="0" sz="3050" spc="-455">
                <a:latin typeface="Lucida Sans Unicode"/>
                <a:cs typeface="Lucida Sans Unicode"/>
              </a:rPr>
              <a:t/>
            </a:r>
            <a:r>
              <a:rPr dirty="0" sz="3050" spc="-85">
                <a:latin typeface="Lucida Sans Unicode"/>
                <a:cs typeface="Lucida Sans Unicode"/>
              </a:rPr>
              <a:t/>
            </a:r>
            <a:r>
              <a:rPr dirty="0" sz="3050" spc="-434">
                <a:latin typeface="Lucida Sans Unicode"/>
                <a:cs typeface="Lucida Sans Unicode"/>
              </a:rPr>
              <a:t> </a:t>
            </a:r>
            <a:r>
              <a:rPr dirty="0" sz="3050" spc="145">
                <a:latin typeface="Lucida Sans Unicode"/>
                <a:cs typeface="Lucida Sans Unicode"/>
              </a:rPr>
              <a:t/>
            </a:r>
            <a:r>
              <a:rPr dirty="0" sz="3050" spc="-430">
                <a:latin typeface="Lucida Sans Unicode"/>
                <a:cs typeface="Lucida Sans Unicode"/>
              </a:rPr>
              <a:t> </a:t>
            </a:r>
            <a:r>
              <a:rPr dirty="0" sz="3050" spc="-240">
                <a:latin typeface="Lucida Sans Unicode"/>
                <a:cs typeface="Lucida Sans Unicode"/>
              </a:rPr>
              <a:t/>
            </a:r>
            <a:r>
              <a:rPr dirty="0" sz="3050" spc="-430">
                <a:latin typeface="Lucida Sans Unicode"/>
                <a:cs typeface="Lucida Sans Unicode"/>
              </a:rPr>
              <a:t> </a:t>
            </a:r>
            <a:r>
              <a:rPr dirty="0" sz="3050" spc="-220">
                <a:latin typeface="Lucida Sans Unicode"/>
                <a:cs typeface="Lucida Sans Unicode"/>
              </a:rPr>
              <a:t/>
            </a:r>
            <a:r>
              <a:rPr dirty="0" sz="3050" spc="-430">
                <a:latin typeface="Lucida Sans Unicode"/>
                <a:cs typeface="Lucida Sans Unicode"/>
              </a:rPr>
              <a:t> </a:t>
            </a:r>
            <a:r>
              <a:rPr dirty="0" sz="3050" spc="-240">
                <a:latin typeface="Lucida Sans Unicode"/>
                <a:cs typeface="Lucida Sans Unicode"/>
              </a:rPr>
              <a:t/>
            </a:r>
            <a:r>
              <a:rPr dirty="0" sz="3050" spc="-459">
                <a:latin typeface="Lucida Sans Unicode"/>
                <a:cs typeface="Lucida Sans Unicode"/>
              </a:rPr>
              <a:t/>
            </a:r>
            <a:r>
              <a:rPr dirty="0" sz="2800" spc="195">
                <a:latin typeface="SimSun"/>
                <a:cs typeface="SimSun"/>
              </a:rPr>
              <a:t/>
            </a:r>
            <a:r>
              <a:rPr dirty="0" sz="3050" spc="-50">
                <a:latin typeface="Lucida Sans Unicode"/>
                <a:cs typeface="Lucida Sans Unicode"/>
              </a:rPr>
              <a:t/>
            </a:r>
            <a:r>
              <a:rPr dirty="0" sz="3050" spc="-50">
                <a:latin typeface="Lucida Sans Unicode"/>
                <a:cs typeface="Lucida Sans Unicode"/>
              </a:rPr>
              <a:t> </a:t>
            </a:r>
            <a:r>
              <a:rPr dirty="0" sz="2800" spc="340">
                <a:latin typeface="SimSun"/>
                <a:cs typeface="SimSun"/>
              </a:rPr>
              <a:t/>
            </a:r>
            <a:r>
              <a:rPr dirty="0" sz="2800" spc="125">
                <a:latin typeface="SimSun"/>
                <a:cs typeface="SimSun"/>
              </a:rPr>
              <a:t/>
            </a:r>
            <a:r>
              <a:rPr dirty="0" sz="3050" spc="-240">
                <a:latin typeface="Lucida Sans Unicode"/>
                <a:cs typeface="Lucida Sans Unicode"/>
              </a:rPr>
              <a:t/>
            </a:r>
            <a:r>
              <a:rPr dirty="0" sz="3050" spc="-470">
                <a:latin typeface="Lucida Sans Unicode"/>
                <a:cs typeface="Lucida Sans Unicode"/>
              </a:rPr>
              <a:t/>
            </a:r>
            <a:r>
              <a:rPr dirty="0" sz="3050" spc="-240">
                <a:latin typeface="Lucida Sans Unicode"/>
                <a:cs typeface="Lucida Sans Unicode"/>
              </a:rPr>
              <a:t/>
            </a:r>
            <a:r>
              <a:rPr dirty="0" sz="3050" spc="-440">
                <a:latin typeface="Lucida Sans Unicode"/>
                <a:cs typeface="Lucida Sans Unicode"/>
              </a:rPr>
              <a:t> </a:t>
            </a:r>
            <a:r>
              <a:rPr dirty="0" sz="3050" spc="-60">
                <a:latin typeface="Lucida Sans Unicode"/>
                <a:cs typeface="Lucida Sans Unicode"/>
              </a:rPr>
              <a:t/>
            </a:r>
            <a:r>
              <a:rPr dirty="0" sz="3050" spc="-440">
                <a:latin typeface="Lucida Sans Unicode"/>
                <a:cs typeface="Lucida Sans Unicode"/>
              </a:rPr>
              <a:t> </a:t>
            </a:r>
            <a:r>
              <a:rPr dirty="0" sz="3050" spc="-60">
                <a:latin typeface="Lucida Sans Unicode"/>
                <a:cs typeface="Lucida Sans Unicode"/>
              </a:rPr>
              <a:t/>
            </a:r>
            <a:r>
              <a:rPr dirty="0" sz="3050" spc="-280">
                <a:latin typeface="Lucida Sans Unicode"/>
                <a:cs typeface="Lucida Sans Unicode"/>
              </a:rPr>
              <a:t> </a:t>
            </a:r>
            <a:r>
              <a:rPr dirty="0" sz="2800" spc="515">
                <a:latin typeface="SimSun"/>
                <a:cs typeface="SimSun"/>
              </a:rPr>
              <a:t/>
            </a:r>
            <a:r>
              <a:rPr dirty="0" sz="900" spc="980">
                <a:latin typeface="SimSun"/>
                <a:cs typeface="SimSun"/>
              </a:rPr>
              <a:t/>
            </a:r>
            <a:r>
              <a:rPr dirty="0" sz="2800" spc="515">
                <a:latin typeface="SimSun"/>
                <a:cs typeface="SimSun"/>
              </a:rPr>
              <a:t/>
            </a:r>
            <a:r>
              <a:rPr dirty="0" sz="900" spc="980">
                <a:latin typeface="SimSun"/>
                <a:cs typeface="SimSun"/>
              </a:rPr>
              <a:t/>
            </a:r>
            <a:r>
              <a:rPr dirty="0" sz="2800" spc="434">
                <a:latin typeface="SimSun"/>
                <a:cs typeface="SimSun"/>
              </a:rPr>
              <a:t/>
            </a:r>
            <a:r>
              <a:rPr dirty="0" sz="2800" spc="355">
                <a:latin typeface="SimSun"/>
                <a:cs typeface="SimSun"/>
              </a:rPr>
              <a:t/>
            </a:r>
            <a:r>
              <a:rPr dirty="0" sz="3050" spc="-50">
                <a:latin typeface="Lucida Sans Unicode"/>
                <a:cs typeface="Lucida Sans Unicode"/>
              </a:rPr>
              <a:t/>
            </a:r>
            <a:endParaRPr sz="3050">
              <a:latin typeface="Lucida Sans Unicode"/>
              <a:cs typeface="Lucida Sans Unicode"/>
            </a:endParaRPr>
          </a:p>
          <a:p>
            <a:pPr marL="302260">
              <a:lnSpc>
                <a:spcPts val="3535"/>
              </a:lnSpc>
            </a:pPr>
            <a:r>
              <a:rPr dirty="0" sz="2800" spc="409">
                <a:latin typeface="Times New Roman"/>
                <a:ea typeface="Times New Roman"/>
                <a:cs typeface="Times New Roman"/>
                <a:sym typeface="Times New Roman"/>
              </a:rPr>
              <a:t>Intelligent algorithm filtering, high stability output; built-in high-precision calculation filtering</a:t>
            </a:r>
            <a:r>
              <a:rPr dirty="0" sz="900" spc="940">
                <a:latin typeface="SimSun"/>
                <a:cs typeface="SimSun"/>
              </a:rPr>
              <a:t/>
            </a:r>
            <a:r>
              <a:rPr dirty="0" sz="2800" spc="405">
                <a:latin typeface="SimSun"/>
                <a:cs typeface="SimSun"/>
              </a:rPr>
              <a:t/>
            </a:r>
            <a:r>
              <a:rPr dirty="0" sz="3050" spc="-305">
                <a:latin typeface="Lucida Sans Unicode"/>
                <a:cs typeface="Lucida Sans Unicode"/>
              </a:rPr>
              <a:t/>
            </a:r>
            <a:r>
              <a:rPr dirty="0" sz="2800" spc="345">
                <a:latin typeface="SimSun"/>
                <a:cs typeface="SimSun"/>
              </a:rPr>
              <a:t/>
            </a:r>
            <a:endParaRPr sz="2800">
              <a:latin typeface="SimSun"/>
              <a:cs typeface="SimSun"/>
            </a:endParaRPr>
          </a:p>
          <a:p>
            <a:pPr marL="302260">
              <a:lnSpc>
                <a:spcPct val="100000"/>
              </a:lnSpc>
              <a:spcBef>
                <a:spcPts val="10"/>
              </a:spcBef>
            </a:pPr>
            <a:r>
              <a:rPr dirty="0" sz="2800" spc="340">
                <a:latin typeface="Times New Roman"/>
                <a:ea typeface="Times New Roman"/>
                <a:cs typeface="Times New Roman"/>
                <a:sym typeface="Times New Roman"/>
              </a:rPr>
              <a:t>Algorithm formula;</a:t>
            </a:r>
            <a:r>
              <a:rPr dirty="0" sz="3050" spc="-50">
                <a:latin typeface="Lucida Sans Unicode"/>
                <a:cs typeface="Lucida Sans Unicode"/>
              </a:rPr>
              <a:t/>
            </a:r>
            <a:endParaRPr sz="3050">
              <a:latin typeface="Lucida Sans Unicode"/>
              <a:cs typeface="Lucida Sans Unicode"/>
            </a:endParaRPr>
          </a:p>
          <a:p>
            <a:pPr marL="302260">
              <a:lnSpc>
                <a:spcPct val="100000"/>
              </a:lnSpc>
              <a:spcBef>
                <a:spcPts val="5"/>
              </a:spcBef>
            </a:pPr>
            <a:r>
              <a:rPr dirty="0" sz="3050" spc="-240">
                <a:latin typeface="Times New Roman"/>
                <a:ea typeface="Times New Roman"/>
                <a:cs typeface="Times New Roman"/>
                <a:sym typeface="Times New Roman"/>
              </a:rPr>
              <a:t>0  1mm measurement accuracy, with configurable stable filtering output;</a:t>
            </a:r>
            <a:r>
              <a:rPr dirty="0" sz="3050" spc="-370">
                <a:latin typeface="Lucida Sans Unicode"/>
                <a:cs typeface="Lucida Sans Unicode"/>
              </a:rPr>
              <a:t/>
            </a:r>
            <a:r>
              <a:rPr dirty="0" sz="3050" spc="-240">
                <a:latin typeface="Lucida Sans Unicode"/>
                <a:cs typeface="Lucida Sans Unicode"/>
              </a:rPr>
              <a:t/>
            </a:r>
            <a:r>
              <a:rPr dirty="0" sz="3050" spc="-425">
                <a:latin typeface="Lucida Sans Unicode"/>
                <a:cs typeface="Lucida Sans Unicode"/>
              </a:rPr>
              <a:t> </a:t>
            </a:r>
            <a:r>
              <a:rPr dirty="0" sz="2800" spc="240">
                <a:latin typeface="SimSun"/>
                <a:cs typeface="SimSun"/>
              </a:rPr>
              <a:t/>
            </a:r>
            <a:r>
              <a:rPr dirty="0" sz="3050" spc="-50">
                <a:latin typeface="Lucida Sans Unicode"/>
                <a:cs typeface="Lucida Sans Unicode"/>
              </a:rPr>
              <a:t/>
            </a:r>
            <a:endParaRPr sz="3050">
              <a:latin typeface="Lucida Sans Unicode"/>
              <a:cs typeface="Lucida Sans Unicode"/>
            </a:endParaRPr>
          </a:p>
          <a:p>
            <a:pPr marL="302260" marR="3115945">
              <a:lnSpc>
                <a:spcPct val="100000"/>
              </a:lnSpc>
              <a:spcBef>
                <a:spcPts val="5"/>
              </a:spcBef>
            </a:pPr>
            <a:r>
              <a:rPr dirty="0" sz="2800" spc="409">
                <a:latin typeface="Times New Roman"/>
                <a:ea typeface="Times New Roman"/>
                <a:cs typeface="Times New Roman"/>
                <a:sym typeface="Times New Roman"/>
              </a:rPr>
              <a:t>Market conventional output protocol; supports 99% of host devices in the market;</a:t>
            </a:r>
            <a:r>
              <a:rPr dirty="0" sz="3050" spc="-315">
                <a:latin typeface="Lucida Sans Unicode"/>
                <a:cs typeface="Lucida Sans Unicode"/>
              </a:rPr>
              <a:t/>
            </a:r>
            <a:r>
              <a:rPr dirty="0" sz="2800" spc="365">
                <a:latin typeface="SimSun"/>
                <a:cs typeface="SimSun"/>
              </a:rPr>
              <a:t/>
            </a:r>
            <a:r>
              <a:rPr dirty="0" sz="2800" spc="355">
                <a:latin typeface="SimSun"/>
                <a:cs typeface="SimSun"/>
              </a:rPr>
              <a:t/>
            </a:r>
            <a:r>
              <a:rPr dirty="0" sz="3050" spc="-50">
                <a:latin typeface="Lucida Sans Unicode"/>
                <a:cs typeface="Lucida Sans Unicode"/>
              </a:rPr>
              <a:t/>
            </a:r>
            <a:endParaRPr sz="3050">
              <a:latin typeface="Lucida Sans Unicode"/>
              <a:cs typeface="Lucida Sans Unicode"/>
            </a:endParaRPr>
          </a:p>
          <a:p>
            <a:pPr marL="302260" marR="3114040">
              <a:lnSpc>
                <a:spcPct val="101699"/>
              </a:lnSpc>
              <a:spcBef>
                <a:spcPts val="204"/>
              </a:spcBef>
            </a:pPr>
            <a:r>
              <a:rPr dirty="0" sz="2800" spc="345">
                <a:latin typeface="Times New Roman"/>
                <a:ea typeface="Times New Roman"/>
                <a:cs typeface="Times New Roman"/>
                <a:sym typeface="Times New Roman"/>
              </a:rPr>
              <a:t>The acoustic velocity can be remotely adjusted according to the different media of the measured liquid, enabling precise measurement;</a:t>
            </a:r>
            <a:r>
              <a:rPr dirty="0" sz="2800" spc="150">
                <a:latin typeface="SimSun"/>
                <a:cs typeface="SimSun"/>
              </a:rPr>
              <a:t/>
            </a:r>
            <a:r>
              <a:rPr dirty="0" sz="3050" spc="-50">
                <a:latin typeface="Lucida Sans Unicode"/>
                <a:cs typeface="Lucida Sans Unicode"/>
              </a:rPr>
              <a:t/>
            </a:r>
            <a:endParaRPr sz="3050">
              <a:latin typeface="Lucida Sans Unicode"/>
              <a:cs typeface="Lucida Sans Unicode"/>
            </a:endParaRPr>
          </a:p>
          <a:p>
            <a:pPr>
              <a:lnSpc>
                <a:spcPct val="100000"/>
              </a:lnSpc>
              <a:spcBef>
                <a:spcPts val="2330"/>
              </a:spcBef>
            </a:pPr>
            <a:endParaRPr sz="2600">
              <a:latin typeface="Lucida Sans Unicode"/>
              <a:cs typeface="Lucida Sans Unicode"/>
            </a:endParaRPr>
          </a:p>
          <a:p>
            <a:pPr marL="12700">
              <a:lnSpc>
                <a:spcPct val="100000"/>
              </a:lnSpc>
              <a:spcBef>
                <a:spcPts val="5"/>
              </a:spcBef>
            </a:pPr>
            <a:r>
              <a:rPr dirty="0" sz="3300" spc="380">
                <a:solidFill>
                  <a:srgbClr val="2346E9"/>
                </a:solidFill>
                <a:latin typeface="Times New Roman"/>
                <a:ea typeface="Times New Roman"/>
                <a:cs typeface="Times New Roman"/>
                <a:sym typeface="Times New Roman"/>
              </a:rPr>
              <a:t>Scope of Application</a:t>
            </a:r>
            <a:r>
              <a:rPr dirty="0" sz="3250" spc="420">
                <a:solidFill>
                  <a:srgbClr val="2346E9"/>
                </a:solidFill>
                <a:latin typeface="SimSun"/>
                <a:cs typeface="SimSun"/>
              </a:rPr>
              <a:t/>
            </a:r>
            <a:r>
              <a:rPr dirty="0" sz="3300" spc="-50">
                <a:solidFill>
                  <a:srgbClr val="2346E9"/>
                </a:solidFill>
                <a:latin typeface="SimSun"/>
                <a:cs typeface="SimSun"/>
              </a:rPr>
              <a:t/>
            </a:r>
            <a:endParaRPr sz="3300">
              <a:latin typeface="SimSun"/>
              <a:cs typeface="SimSun"/>
            </a:endParaRPr>
          </a:p>
          <a:p>
            <a:pPr>
              <a:lnSpc>
                <a:spcPct val="100000"/>
              </a:lnSpc>
              <a:spcBef>
                <a:spcPts val="2235"/>
              </a:spcBef>
            </a:pPr>
            <a:endParaRPr sz="3050">
              <a:latin typeface="SimSun"/>
              <a:cs typeface="SimSun"/>
            </a:endParaRPr>
          </a:p>
          <a:p>
            <a:pPr algn="just" marL="302260" marR="8675370">
              <a:lnSpc>
                <a:spcPct val="107200"/>
              </a:lnSpc>
            </a:pPr>
            <a:r>
              <a:rPr dirty="0" sz="2850" spc="-210">
                <a:latin typeface="Times New Roman"/>
                <a:ea typeface="Times New Roman"/>
                <a:cs typeface="Times New Roman"/>
                <a:sym typeface="Times New Roman"/>
              </a:rPr>
              <a:t>Remote fuel consumption monitoring for trucks, oil consumption of construction machinery, and fuel detection for passenger vehicles</a:t>
            </a:r>
            <a:r>
              <a:rPr dirty="0" sz="2800" spc="-145">
                <a:latin typeface="SimSun"/>
                <a:cs typeface="SimSun"/>
              </a:rPr>
              <a:t/>
            </a:r>
            <a:r>
              <a:rPr dirty="0" sz="2850" spc="-150">
                <a:latin typeface="SimSun"/>
                <a:cs typeface="SimSun"/>
              </a:rPr>
              <a:t/>
            </a:r>
            <a:r>
              <a:rPr dirty="0" sz="2850" spc="-210">
                <a:latin typeface="SimSun"/>
                <a:cs typeface="SimSun"/>
              </a:rPr>
              <a:t/>
            </a:r>
            <a:r>
              <a:rPr dirty="0" sz="2800" spc="-145">
                <a:latin typeface="SimSun"/>
                <a:cs typeface="SimSun"/>
              </a:rPr>
              <a:t/>
            </a:r>
            <a:r>
              <a:rPr dirty="0" sz="2850" spc="-210">
                <a:latin typeface="SimSun"/>
                <a:cs typeface="SimSun"/>
              </a:rPr>
              <a:t/>
            </a:r>
            <a:r>
              <a:rPr dirty="0" sz="2800" spc="-50">
                <a:latin typeface="SimSun"/>
                <a:cs typeface="SimSun"/>
              </a:rPr>
              <a:t/>
            </a:r>
            <a:r>
              <a:rPr dirty="0" sz="2850" spc="-210">
                <a:latin typeface="SimSun"/>
                <a:cs typeface="SimSun"/>
              </a:rPr>
              <a:t/>
            </a:r>
            <a:r>
              <a:rPr dirty="0" sz="2800" spc="-145">
                <a:latin typeface="SimSun"/>
                <a:cs typeface="SimSun"/>
              </a:rPr>
              <a:t/>
            </a:r>
            <a:r>
              <a:rPr dirty="0" sz="2850" spc="-50">
                <a:latin typeface="SimSun"/>
                <a:cs typeface="SimSun"/>
              </a:rPr>
              <a:t/>
            </a:r>
            <a:endParaRPr sz="2850">
              <a:latin typeface="SimSun"/>
              <a:cs typeface="SimSun"/>
            </a:endParaRPr>
          </a:p>
        </p:txBody>
      </p:sp>
      <p:sp>
        <p:nvSpPr>
          <p:cNvPr id="7" name="object 7" descr=""/>
          <p:cNvSpPr txBox="1"/>
          <p:nvPr/>
        </p:nvSpPr>
        <p:spPr>
          <a:xfrm>
            <a:off x="12067576" y="19418797"/>
            <a:ext cx="739140" cy="338455"/>
          </a:xfrm>
          <a:prstGeom prst="rect">
            <a:avLst/>
          </a:prstGeom>
        </p:spPr>
        <p:txBody>
          <a:bodyPr wrap="square" lIns="0" tIns="0" rIns="0" bIns="0" rtlCol="0" vert="horz">
            <a:spAutoFit/>
          </a:bodyPr>
          <a:lstStyle/>
          <a:p>
            <a:pPr marL="12700">
              <a:lnSpc>
                <a:spcPts val="2530"/>
              </a:lnSpc>
            </a:pPr>
            <a:r>
              <a:rPr dirty="0" sz="2750" spc="-300">
                <a:latin typeface="Times New Roman"/>
                <a:ea typeface="Times New Roman"/>
                <a:cs typeface="Times New Roman"/>
                <a:sym typeface="Times New Roman"/>
              </a:rPr>
              <a:t>1/10</a:t>
            </a:r>
            <a:endParaRPr sz="2750">
              <a:latin typeface="Lucida Sans Unicode"/>
              <a:cs typeface="Lucida Sans Unicode"/>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
          <p:cNvSpPr txBox="1"/>
          <p:nvPr/>
        </p:nvSpPr>
        <p:spPr>
          <a:xfrm>
            <a:off x="1408826" y="1323164"/>
            <a:ext cx="3034030" cy="3749675"/>
          </a:xfrm>
          <a:prstGeom prst="rect">
            <a:avLst/>
          </a:prstGeom>
        </p:spPr>
        <p:txBody>
          <a:bodyPr wrap="square" lIns="0" tIns="10795" rIns="0" bIns="0" rtlCol="0" vert="horz">
            <a:spAutoFit/>
          </a:bodyPr>
          <a:lstStyle/>
          <a:p>
            <a:pPr algn="just" marL="12700" marR="339090">
              <a:lnSpc>
                <a:spcPct val="109100"/>
              </a:lnSpc>
              <a:spcBef>
                <a:spcPts val="85"/>
              </a:spcBef>
            </a:pPr>
            <a:r>
              <a:rPr dirty="0" sz="2800" spc="-180">
                <a:latin typeface="Times New Roman"/>
                <a:ea typeface="Times New Roman"/>
                <a:cs typeface="Times New Roman"/>
                <a:sym typeface="Times New Roman"/>
              </a:rPr>
              <a:t>Remote fuel consumption monitoring for trucks, oil consumption monitoring for construction machinery, and fuel detection for passenger vehicles</a:t>
            </a:r>
            <a:r>
              <a:rPr dirty="0" sz="2800" spc="-165">
                <a:latin typeface="SimSun"/>
                <a:cs typeface="SimSun"/>
              </a:rPr>
              <a:t/>
            </a:r>
            <a:endParaRPr sz="2800">
              <a:latin typeface="SimSun"/>
              <a:cs typeface="SimSun"/>
            </a:endParaRPr>
          </a:p>
          <a:p>
            <a:pPr marL="12700" marR="5080">
              <a:lnSpc>
                <a:spcPct val="109100"/>
              </a:lnSpc>
            </a:pPr>
            <a:r>
              <a:rPr dirty="0" sz="2800" spc="-190">
                <a:latin typeface="Times New Roman"/>
                <a:ea typeface="Times New Roman"/>
                <a:cs typeface="Times New Roman"/>
                <a:sym typeface="Times New Roman"/>
              </a:rPr>
              <a:t>Liquid level monitoring of tank bodies in transport vehicles, water level monitoring of water tanks in sprinkler trucks, fuel consumption monitoring of marine fuel tanks, liquid level measurement of storage tanks, and measurement of liquid gas during filling</a:t>
            </a:r>
            <a:r>
              <a:rPr dirty="0" sz="2800" spc="-180">
                <a:latin typeface="SimSun"/>
                <a:cs typeface="SimSun"/>
              </a:rPr>
              <a:t/>
            </a:r>
            <a:r>
              <a:rPr dirty="0" sz="2800" spc="-50">
                <a:latin typeface="SimSun"/>
                <a:cs typeface="SimSun"/>
              </a:rPr>
              <a:t> </a:t>
            </a:r>
            <a:r>
              <a:rPr dirty="0" sz="2800" spc="-195">
                <a:latin typeface="SimSun"/>
                <a:cs typeface="SimSun"/>
              </a:rPr>
              <a:t/>
            </a:r>
            <a:r>
              <a:rPr dirty="0" sz="2800" spc="-185">
                <a:latin typeface="SimSun"/>
                <a:cs typeface="SimSun"/>
              </a:rPr>
              <a:t/>
            </a:r>
            <a:endParaRPr sz="2800">
              <a:latin typeface="SimSun"/>
              <a:cs typeface="SimSun"/>
            </a:endParaRPr>
          </a:p>
        </p:txBody>
      </p:sp>
      <p:grpSp>
        <p:nvGrpSpPr>
          <p:cNvPr id="3" name="object 3" descr=""/>
          <p:cNvGrpSpPr/>
          <p:nvPr/>
        </p:nvGrpSpPr>
        <p:grpSpPr>
          <a:xfrm>
            <a:off x="6074269" y="1559116"/>
            <a:ext cx="4677410" cy="1309370"/>
            <a:chOff x="6074269" y="1559116"/>
            <a:chExt cx="4677410" cy="1309370"/>
          </a:xfrm>
        </p:grpSpPr>
        <p:sp>
          <p:nvSpPr>
            <p:cNvPr id="4" name="object 4" descr=""/>
            <p:cNvSpPr/>
            <p:nvPr/>
          </p:nvSpPr>
          <p:spPr>
            <a:xfrm>
              <a:off x="6074269" y="1761870"/>
              <a:ext cx="4677410" cy="1106805"/>
            </a:xfrm>
            <a:custGeom>
              <a:avLst/>
              <a:gdLst/>
              <a:ahLst/>
              <a:cxnLst/>
              <a:rect l="l" t="t" r="r" b="b"/>
              <a:pathLst>
                <a:path w="4677409" h="1106805">
                  <a:moveTo>
                    <a:pt x="4677211" y="1106510"/>
                  </a:moveTo>
                  <a:lnTo>
                    <a:pt x="0" y="1106510"/>
                  </a:lnTo>
                  <a:lnTo>
                    <a:pt x="0" y="0"/>
                  </a:lnTo>
                  <a:lnTo>
                    <a:pt x="4677211" y="0"/>
                  </a:lnTo>
                  <a:lnTo>
                    <a:pt x="4677211" y="1106510"/>
                  </a:lnTo>
                  <a:close/>
                </a:path>
              </a:pathLst>
            </a:custGeom>
            <a:solidFill>
              <a:srgbClr val="FFFFFF"/>
            </a:solidFill>
          </p:spPr>
          <p:txBody>
            <a:bodyPr wrap="square" lIns="0" tIns="0" rIns="0" bIns="0" rtlCol="0"/>
            <a:lstStyle/>
            <a:p/>
          </p:txBody>
        </p:sp>
        <p:sp>
          <p:nvSpPr>
            <p:cNvPr id="5" name="object 5" descr=""/>
            <p:cNvSpPr/>
            <p:nvPr/>
          </p:nvSpPr>
          <p:spPr>
            <a:xfrm>
              <a:off x="9790919" y="1559116"/>
              <a:ext cx="570230" cy="203200"/>
            </a:xfrm>
            <a:custGeom>
              <a:avLst/>
              <a:gdLst/>
              <a:ahLst/>
              <a:cxnLst/>
              <a:rect l="l" t="t" r="r" b="b"/>
              <a:pathLst>
                <a:path w="570229" h="203200">
                  <a:moveTo>
                    <a:pt x="468632" y="202748"/>
                  </a:moveTo>
                  <a:lnTo>
                    <a:pt x="101374" y="202748"/>
                  </a:lnTo>
                  <a:lnTo>
                    <a:pt x="81504" y="200782"/>
                  </a:lnTo>
                  <a:lnTo>
                    <a:pt x="45131" y="185716"/>
                  </a:lnTo>
                  <a:lnTo>
                    <a:pt x="17031" y="157616"/>
                  </a:lnTo>
                  <a:lnTo>
                    <a:pt x="1965" y="121243"/>
                  </a:lnTo>
                  <a:lnTo>
                    <a:pt x="0" y="101374"/>
                  </a:lnTo>
                  <a:lnTo>
                    <a:pt x="1965" y="81504"/>
                  </a:lnTo>
                  <a:lnTo>
                    <a:pt x="17031" y="45131"/>
                  </a:lnTo>
                  <a:lnTo>
                    <a:pt x="45131" y="17032"/>
                  </a:lnTo>
                  <a:lnTo>
                    <a:pt x="81504" y="1965"/>
                  </a:lnTo>
                  <a:lnTo>
                    <a:pt x="101374" y="0"/>
                  </a:lnTo>
                  <a:lnTo>
                    <a:pt x="468632" y="0"/>
                  </a:lnTo>
                  <a:lnTo>
                    <a:pt x="507427" y="7716"/>
                  </a:lnTo>
                  <a:lnTo>
                    <a:pt x="540315" y="29691"/>
                  </a:lnTo>
                  <a:lnTo>
                    <a:pt x="562290" y="62579"/>
                  </a:lnTo>
                  <a:lnTo>
                    <a:pt x="570006" y="101374"/>
                  </a:lnTo>
                  <a:lnTo>
                    <a:pt x="568041" y="121243"/>
                  </a:lnTo>
                  <a:lnTo>
                    <a:pt x="552974" y="157616"/>
                  </a:lnTo>
                  <a:lnTo>
                    <a:pt x="524875" y="185716"/>
                  </a:lnTo>
                  <a:lnTo>
                    <a:pt x="488502" y="200782"/>
                  </a:lnTo>
                  <a:lnTo>
                    <a:pt x="468632" y="202748"/>
                  </a:lnTo>
                  <a:close/>
                </a:path>
              </a:pathLst>
            </a:custGeom>
            <a:solidFill>
              <a:srgbClr val="000000"/>
            </a:solidFill>
          </p:spPr>
          <p:txBody>
            <a:bodyPr wrap="square" lIns="0" tIns="0" rIns="0" bIns="0" rtlCol="0"/>
            <a:lstStyle/>
            <a:p/>
          </p:txBody>
        </p:sp>
      </p:grpSp>
      <p:grpSp>
        <p:nvGrpSpPr>
          <p:cNvPr id="6" name="object 6" descr=""/>
          <p:cNvGrpSpPr/>
          <p:nvPr/>
        </p:nvGrpSpPr>
        <p:grpSpPr>
          <a:xfrm>
            <a:off x="8386800" y="2930091"/>
            <a:ext cx="159385" cy="1630680"/>
            <a:chOff x="8386800" y="2930091"/>
            <a:chExt cx="159385" cy="1630680"/>
          </a:xfrm>
        </p:grpSpPr>
        <p:sp>
          <p:nvSpPr>
            <p:cNvPr id="7" name="object 7" descr=""/>
            <p:cNvSpPr/>
            <p:nvPr/>
          </p:nvSpPr>
          <p:spPr>
            <a:xfrm>
              <a:off x="8412198" y="3002293"/>
              <a:ext cx="10795" cy="1549400"/>
            </a:xfrm>
            <a:custGeom>
              <a:avLst/>
              <a:gdLst/>
              <a:ahLst/>
              <a:cxnLst/>
              <a:rect l="l" t="t" r="r" b="b"/>
              <a:pathLst>
                <a:path w="10795" h="1549400">
                  <a:moveTo>
                    <a:pt x="0" y="1549256"/>
                  </a:moveTo>
                  <a:lnTo>
                    <a:pt x="10673" y="0"/>
                  </a:lnTo>
                </a:path>
              </a:pathLst>
            </a:custGeom>
            <a:ln w="17922">
              <a:solidFill>
                <a:srgbClr val="000000"/>
              </a:solidFill>
            </a:ln>
          </p:spPr>
          <p:txBody>
            <a:bodyPr wrap="square" lIns="0" tIns="0" rIns="0" bIns="0" rtlCol="0"/>
            <a:lstStyle/>
            <a:p/>
          </p:txBody>
        </p:sp>
        <p:sp>
          <p:nvSpPr>
            <p:cNvPr id="8" name="object 8" descr=""/>
            <p:cNvSpPr/>
            <p:nvPr/>
          </p:nvSpPr>
          <p:spPr>
            <a:xfrm>
              <a:off x="8395759" y="3002293"/>
              <a:ext cx="53975" cy="36195"/>
            </a:xfrm>
            <a:custGeom>
              <a:avLst/>
              <a:gdLst/>
              <a:ahLst/>
              <a:cxnLst/>
              <a:rect l="l" t="t" r="r" b="b"/>
              <a:pathLst>
                <a:path w="53975" h="36194">
                  <a:moveTo>
                    <a:pt x="0" y="35660"/>
                  </a:moveTo>
                  <a:lnTo>
                    <a:pt x="27111" y="0"/>
                  </a:lnTo>
                  <a:lnTo>
                    <a:pt x="53729" y="36030"/>
                  </a:lnTo>
                </a:path>
              </a:pathLst>
            </a:custGeom>
            <a:ln w="17914">
              <a:solidFill>
                <a:srgbClr val="000000"/>
              </a:solidFill>
            </a:ln>
          </p:spPr>
          <p:txBody>
            <a:bodyPr wrap="square" lIns="0" tIns="0" rIns="0" bIns="0" rtlCol="0"/>
            <a:lstStyle/>
            <a:p/>
          </p:txBody>
        </p:sp>
        <p:sp>
          <p:nvSpPr>
            <p:cNvPr id="9" name="object 9" descr=""/>
            <p:cNvSpPr/>
            <p:nvPr/>
          </p:nvSpPr>
          <p:spPr>
            <a:xfrm>
              <a:off x="8509901" y="2930091"/>
              <a:ext cx="0" cy="1549400"/>
            </a:xfrm>
            <a:custGeom>
              <a:avLst/>
              <a:gdLst/>
              <a:ahLst/>
              <a:cxnLst/>
              <a:rect l="l" t="t" r="r" b="b"/>
              <a:pathLst>
                <a:path w="0" h="1549400">
                  <a:moveTo>
                    <a:pt x="0" y="0"/>
                  </a:moveTo>
                  <a:lnTo>
                    <a:pt x="0" y="1549292"/>
                  </a:lnTo>
                </a:path>
              </a:pathLst>
            </a:custGeom>
            <a:ln w="17922">
              <a:solidFill>
                <a:srgbClr val="DE4F36"/>
              </a:solidFill>
            </a:ln>
          </p:spPr>
          <p:txBody>
            <a:bodyPr wrap="square" lIns="0" tIns="0" rIns="0" bIns="0" rtlCol="0"/>
            <a:lstStyle/>
            <a:p/>
          </p:txBody>
        </p:sp>
        <p:sp>
          <p:nvSpPr>
            <p:cNvPr id="10" name="object 10" descr=""/>
            <p:cNvSpPr/>
            <p:nvPr/>
          </p:nvSpPr>
          <p:spPr>
            <a:xfrm>
              <a:off x="8483036" y="4443538"/>
              <a:ext cx="53975" cy="36195"/>
            </a:xfrm>
            <a:custGeom>
              <a:avLst/>
              <a:gdLst/>
              <a:ahLst/>
              <a:cxnLst/>
              <a:rect l="l" t="t" r="r" b="b"/>
              <a:pathLst>
                <a:path w="53975" h="36195">
                  <a:moveTo>
                    <a:pt x="53730" y="0"/>
                  </a:moveTo>
                  <a:lnTo>
                    <a:pt x="26865" y="35845"/>
                  </a:lnTo>
                  <a:lnTo>
                    <a:pt x="0" y="0"/>
                  </a:lnTo>
                </a:path>
              </a:pathLst>
            </a:custGeom>
            <a:ln w="17914">
              <a:solidFill>
                <a:srgbClr val="DE4F36"/>
              </a:solidFill>
            </a:ln>
          </p:spPr>
          <p:txBody>
            <a:bodyPr wrap="square" lIns="0" tIns="0" rIns="0" bIns="0" rtlCol="0"/>
            <a:lstStyle/>
            <a:p/>
          </p:txBody>
        </p:sp>
      </p:grpSp>
      <p:grpSp>
        <p:nvGrpSpPr>
          <p:cNvPr id="11" name="object 11" descr=""/>
          <p:cNvGrpSpPr/>
          <p:nvPr/>
        </p:nvGrpSpPr>
        <p:grpSpPr>
          <a:xfrm>
            <a:off x="8228741" y="1494666"/>
            <a:ext cx="4746625" cy="3168650"/>
            <a:chOff x="8228741" y="1494666"/>
            <a:chExt cx="4746625" cy="3168650"/>
          </a:xfrm>
        </p:grpSpPr>
        <p:sp>
          <p:nvSpPr>
            <p:cNvPr id="12" name="object 12" descr=""/>
            <p:cNvSpPr/>
            <p:nvPr/>
          </p:nvSpPr>
          <p:spPr>
            <a:xfrm>
              <a:off x="8228741" y="4551664"/>
              <a:ext cx="407670" cy="109220"/>
            </a:xfrm>
            <a:custGeom>
              <a:avLst/>
              <a:gdLst/>
              <a:ahLst/>
              <a:cxnLst/>
              <a:rect l="l" t="t" r="r" b="b"/>
              <a:pathLst>
                <a:path w="407670" h="109220">
                  <a:moveTo>
                    <a:pt x="407304" y="108614"/>
                  </a:moveTo>
                  <a:lnTo>
                    <a:pt x="0" y="108614"/>
                  </a:lnTo>
                  <a:lnTo>
                    <a:pt x="0" y="0"/>
                  </a:lnTo>
                  <a:lnTo>
                    <a:pt x="407304" y="0"/>
                  </a:lnTo>
                  <a:lnTo>
                    <a:pt x="407304" y="108614"/>
                  </a:lnTo>
                  <a:close/>
                </a:path>
              </a:pathLst>
            </a:custGeom>
            <a:solidFill>
              <a:srgbClr val="000000"/>
            </a:solidFill>
          </p:spPr>
          <p:txBody>
            <a:bodyPr wrap="square" lIns="0" tIns="0" rIns="0" bIns="0" rtlCol="0"/>
            <a:lstStyle/>
            <a:p/>
          </p:txBody>
        </p:sp>
        <p:sp>
          <p:nvSpPr>
            <p:cNvPr id="13" name="object 13" descr=""/>
            <p:cNvSpPr/>
            <p:nvPr/>
          </p:nvSpPr>
          <p:spPr>
            <a:xfrm>
              <a:off x="8635830" y="4607479"/>
              <a:ext cx="3689985" cy="25400"/>
            </a:xfrm>
            <a:custGeom>
              <a:avLst/>
              <a:gdLst/>
              <a:ahLst/>
              <a:cxnLst/>
              <a:rect l="l" t="t" r="r" b="b"/>
              <a:pathLst>
                <a:path w="3689984" h="25400">
                  <a:moveTo>
                    <a:pt x="0" y="0"/>
                  </a:moveTo>
                  <a:lnTo>
                    <a:pt x="3689458" y="24873"/>
                  </a:lnTo>
                </a:path>
              </a:pathLst>
            </a:custGeom>
            <a:ln w="17910">
              <a:solidFill>
                <a:srgbClr val="000000"/>
              </a:solidFill>
            </a:ln>
          </p:spPr>
          <p:txBody>
            <a:bodyPr wrap="square" lIns="0" tIns="0" rIns="0" bIns="0" rtlCol="0"/>
            <a:lstStyle/>
            <a:p/>
          </p:txBody>
        </p:sp>
        <p:sp>
          <p:nvSpPr>
            <p:cNvPr id="14" name="object 14" descr=""/>
            <p:cNvSpPr/>
            <p:nvPr/>
          </p:nvSpPr>
          <p:spPr>
            <a:xfrm>
              <a:off x="12324786" y="3507436"/>
              <a:ext cx="650240" cy="1156335"/>
            </a:xfrm>
            <a:custGeom>
              <a:avLst/>
              <a:gdLst/>
              <a:ahLst/>
              <a:cxnLst/>
              <a:rect l="l" t="t" r="r" b="b"/>
              <a:pathLst>
                <a:path w="650240" h="1156335">
                  <a:moveTo>
                    <a:pt x="650144" y="288349"/>
                  </a:moveTo>
                  <a:lnTo>
                    <a:pt x="650144" y="866858"/>
                  </a:lnTo>
                  <a:lnTo>
                    <a:pt x="325412" y="866858"/>
                  </a:lnTo>
                  <a:lnTo>
                    <a:pt x="0" y="1155811"/>
                  </a:lnTo>
                  <a:lnTo>
                    <a:pt x="0" y="288952"/>
                  </a:lnTo>
                  <a:lnTo>
                    <a:pt x="325412" y="0"/>
                  </a:lnTo>
                  <a:lnTo>
                    <a:pt x="650144" y="288349"/>
                  </a:lnTo>
                  <a:close/>
                </a:path>
                <a:path w="650240" h="1156335">
                  <a:moveTo>
                    <a:pt x="650144" y="866858"/>
                  </a:moveTo>
                  <a:lnTo>
                    <a:pt x="650144" y="1155208"/>
                  </a:lnTo>
                  <a:lnTo>
                    <a:pt x="325412" y="866858"/>
                  </a:lnTo>
                  <a:lnTo>
                    <a:pt x="650144" y="866858"/>
                  </a:lnTo>
                  <a:close/>
                </a:path>
              </a:pathLst>
            </a:custGeom>
            <a:solidFill>
              <a:srgbClr val="6A90FF"/>
            </a:solidFill>
          </p:spPr>
          <p:txBody>
            <a:bodyPr wrap="square" lIns="0" tIns="0" rIns="0" bIns="0" rtlCol="0"/>
            <a:lstStyle/>
            <a:p/>
          </p:txBody>
        </p:sp>
        <p:sp>
          <p:nvSpPr>
            <p:cNvPr id="15" name="object 15" descr=""/>
            <p:cNvSpPr/>
            <p:nvPr/>
          </p:nvSpPr>
          <p:spPr>
            <a:xfrm>
              <a:off x="12650184" y="2170936"/>
              <a:ext cx="9525" cy="1334770"/>
            </a:xfrm>
            <a:custGeom>
              <a:avLst/>
              <a:gdLst/>
              <a:ahLst/>
              <a:cxnLst/>
              <a:rect l="l" t="t" r="r" b="b"/>
              <a:pathLst>
                <a:path w="9525" h="1334770">
                  <a:moveTo>
                    <a:pt x="8936" y="0"/>
                  </a:moveTo>
                  <a:lnTo>
                    <a:pt x="0" y="1334335"/>
                  </a:lnTo>
                </a:path>
              </a:pathLst>
            </a:custGeom>
            <a:ln w="17880">
              <a:solidFill>
                <a:srgbClr val="000000"/>
              </a:solidFill>
            </a:ln>
          </p:spPr>
          <p:txBody>
            <a:bodyPr wrap="square" lIns="0" tIns="0" rIns="0" bIns="0" rtlCol="0"/>
            <a:lstStyle/>
            <a:p/>
          </p:txBody>
        </p:sp>
        <p:sp>
          <p:nvSpPr>
            <p:cNvPr id="16" name="object 16" descr=""/>
            <p:cNvSpPr/>
            <p:nvPr/>
          </p:nvSpPr>
          <p:spPr>
            <a:xfrm>
              <a:off x="11655325" y="1505596"/>
              <a:ext cx="1282065" cy="661035"/>
            </a:xfrm>
            <a:custGeom>
              <a:avLst/>
              <a:gdLst/>
              <a:ahLst/>
              <a:cxnLst/>
              <a:rect l="l" t="t" r="r" b="b"/>
              <a:pathLst>
                <a:path w="1282065" h="661035">
                  <a:moveTo>
                    <a:pt x="946694" y="660907"/>
                  </a:moveTo>
                  <a:lnTo>
                    <a:pt x="897058" y="655984"/>
                  </a:lnTo>
                  <a:lnTo>
                    <a:pt x="851240" y="641930"/>
                  </a:lnTo>
                  <a:lnTo>
                    <a:pt x="810414" y="619819"/>
                  </a:lnTo>
                  <a:lnTo>
                    <a:pt x="775751" y="590726"/>
                  </a:lnTo>
                  <a:lnTo>
                    <a:pt x="750780" y="606876"/>
                  </a:lnTo>
                  <a:lnTo>
                    <a:pt x="722554" y="619014"/>
                  </a:lnTo>
                  <a:lnTo>
                    <a:pt x="691665" y="626655"/>
                  </a:lnTo>
                  <a:lnTo>
                    <a:pt x="658708" y="629310"/>
                  </a:lnTo>
                  <a:lnTo>
                    <a:pt x="634312" y="627860"/>
                  </a:lnTo>
                  <a:lnTo>
                    <a:pt x="610952" y="623643"/>
                  </a:lnTo>
                  <a:lnTo>
                    <a:pt x="588865" y="616854"/>
                  </a:lnTo>
                  <a:lnTo>
                    <a:pt x="568281" y="607690"/>
                  </a:lnTo>
                  <a:lnTo>
                    <a:pt x="545689" y="628472"/>
                  </a:lnTo>
                  <a:lnTo>
                    <a:pt x="519136" y="644260"/>
                  </a:lnTo>
                  <a:lnTo>
                    <a:pt x="489370" y="654291"/>
                  </a:lnTo>
                  <a:lnTo>
                    <a:pt x="457140" y="657803"/>
                  </a:lnTo>
                  <a:lnTo>
                    <a:pt x="410391" y="650285"/>
                  </a:lnTo>
                  <a:lnTo>
                    <a:pt x="369786" y="629355"/>
                  </a:lnTo>
                  <a:lnTo>
                    <a:pt x="337751" y="597454"/>
                  </a:lnTo>
                  <a:lnTo>
                    <a:pt x="316712" y="557022"/>
                  </a:lnTo>
                  <a:lnTo>
                    <a:pt x="290709" y="569060"/>
                  </a:lnTo>
                  <a:lnTo>
                    <a:pt x="262294" y="578052"/>
                  </a:lnTo>
                  <a:lnTo>
                    <a:pt x="231855" y="583680"/>
                  </a:lnTo>
                  <a:lnTo>
                    <a:pt x="199783" y="585627"/>
                  </a:lnTo>
                  <a:lnTo>
                    <a:pt x="146692" y="580244"/>
                  </a:lnTo>
                  <a:lnTo>
                    <a:pt x="98974" y="565055"/>
                  </a:lnTo>
                  <a:lnTo>
                    <a:pt x="58536" y="541502"/>
                  </a:lnTo>
                  <a:lnTo>
                    <a:pt x="27289" y="511025"/>
                  </a:lnTo>
                  <a:lnTo>
                    <a:pt x="7140" y="475065"/>
                  </a:lnTo>
                  <a:lnTo>
                    <a:pt x="0" y="435062"/>
                  </a:lnTo>
                  <a:lnTo>
                    <a:pt x="7140" y="395057"/>
                  </a:lnTo>
                  <a:lnTo>
                    <a:pt x="27288" y="359097"/>
                  </a:lnTo>
                  <a:lnTo>
                    <a:pt x="58535" y="328620"/>
                  </a:lnTo>
                  <a:lnTo>
                    <a:pt x="98972" y="305067"/>
                  </a:lnTo>
                  <a:lnTo>
                    <a:pt x="146691" y="289879"/>
                  </a:lnTo>
                  <a:lnTo>
                    <a:pt x="199783" y="284496"/>
                  </a:lnTo>
                  <a:lnTo>
                    <a:pt x="213230" y="284850"/>
                  </a:lnTo>
                  <a:lnTo>
                    <a:pt x="226429" y="285882"/>
                  </a:lnTo>
                  <a:lnTo>
                    <a:pt x="239363" y="287552"/>
                  </a:lnTo>
                  <a:lnTo>
                    <a:pt x="252011" y="289818"/>
                  </a:lnTo>
                  <a:lnTo>
                    <a:pt x="252011" y="288155"/>
                  </a:lnTo>
                  <a:lnTo>
                    <a:pt x="259934" y="249108"/>
                  </a:lnTo>
                  <a:lnTo>
                    <a:pt x="281538" y="217214"/>
                  </a:lnTo>
                  <a:lnTo>
                    <a:pt x="313574" y="195705"/>
                  </a:lnTo>
                  <a:lnTo>
                    <a:pt x="352794" y="187817"/>
                  </a:lnTo>
                  <a:lnTo>
                    <a:pt x="366052" y="188686"/>
                  </a:lnTo>
                  <a:lnTo>
                    <a:pt x="378778" y="191215"/>
                  </a:lnTo>
                  <a:lnTo>
                    <a:pt x="390872" y="195288"/>
                  </a:lnTo>
                  <a:lnTo>
                    <a:pt x="402239" y="200789"/>
                  </a:lnTo>
                  <a:lnTo>
                    <a:pt x="418949" y="158882"/>
                  </a:lnTo>
                  <a:lnTo>
                    <a:pt x="442284" y="120516"/>
                  </a:lnTo>
                  <a:lnTo>
                    <a:pt x="471575" y="86321"/>
                  </a:lnTo>
                  <a:lnTo>
                    <a:pt x="506155" y="56928"/>
                  </a:lnTo>
                  <a:lnTo>
                    <a:pt x="545354" y="32968"/>
                  </a:lnTo>
                  <a:lnTo>
                    <a:pt x="588504" y="15073"/>
                  </a:lnTo>
                  <a:lnTo>
                    <a:pt x="634937" y="3873"/>
                  </a:lnTo>
                  <a:lnTo>
                    <a:pt x="683985" y="0"/>
                  </a:lnTo>
                  <a:lnTo>
                    <a:pt x="734000" y="4028"/>
                  </a:lnTo>
                  <a:lnTo>
                    <a:pt x="781263" y="15669"/>
                  </a:lnTo>
                  <a:lnTo>
                    <a:pt x="825073" y="34251"/>
                  </a:lnTo>
                  <a:lnTo>
                    <a:pt x="864725" y="59106"/>
                  </a:lnTo>
                  <a:lnTo>
                    <a:pt x="899511" y="89562"/>
                  </a:lnTo>
                  <a:lnTo>
                    <a:pt x="928725" y="124950"/>
                  </a:lnTo>
                  <a:lnTo>
                    <a:pt x="951661" y="164600"/>
                  </a:lnTo>
                  <a:lnTo>
                    <a:pt x="967612" y="207842"/>
                  </a:lnTo>
                  <a:lnTo>
                    <a:pt x="975872" y="254007"/>
                  </a:lnTo>
                  <a:lnTo>
                    <a:pt x="1020242" y="263333"/>
                  </a:lnTo>
                  <a:lnTo>
                    <a:pt x="1060794" y="280079"/>
                  </a:lnTo>
                  <a:lnTo>
                    <a:pt x="1096581" y="303386"/>
                  </a:lnTo>
                  <a:lnTo>
                    <a:pt x="1126656" y="332394"/>
                  </a:lnTo>
                  <a:lnTo>
                    <a:pt x="1134926" y="330319"/>
                  </a:lnTo>
                  <a:lnTo>
                    <a:pt x="1143416" y="328788"/>
                  </a:lnTo>
                  <a:lnTo>
                    <a:pt x="1152100" y="327840"/>
                  </a:lnTo>
                  <a:lnTo>
                    <a:pt x="1160956" y="327515"/>
                  </a:lnTo>
                  <a:lnTo>
                    <a:pt x="1207865" y="336681"/>
                  </a:lnTo>
                  <a:lnTo>
                    <a:pt x="1246164" y="361668"/>
                  </a:lnTo>
                  <a:lnTo>
                    <a:pt x="1271982" y="398711"/>
                  </a:lnTo>
                  <a:lnTo>
                    <a:pt x="1281449" y="444042"/>
                  </a:lnTo>
                  <a:lnTo>
                    <a:pt x="1271983" y="489356"/>
                  </a:lnTo>
                  <a:lnTo>
                    <a:pt x="1246165" y="526360"/>
                  </a:lnTo>
                  <a:lnTo>
                    <a:pt x="1207866" y="551308"/>
                  </a:lnTo>
                  <a:lnTo>
                    <a:pt x="1160956" y="560456"/>
                  </a:lnTo>
                  <a:lnTo>
                    <a:pt x="1154791" y="560456"/>
                  </a:lnTo>
                  <a:lnTo>
                    <a:pt x="1148720" y="559989"/>
                  </a:lnTo>
                  <a:lnTo>
                    <a:pt x="1142803" y="559125"/>
                  </a:lnTo>
                  <a:lnTo>
                    <a:pt x="1115349" y="593055"/>
                  </a:lnTo>
                  <a:lnTo>
                    <a:pt x="1080893" y="621215"/>
                  </a:lnTo>
                  <a:lnTo>
                    <a:pt x="1040554" y="642588"/>
                  </a:lnTo>
                  <a:lnTo>
                    <a:pt x="995448" y="656158"/>
                  </a:lnTo>
                  <a:lnTo>
                    <a:pt x="946694" y="660907"/>
                  </a:lnTo>
                  <a:close/>
                </a:path>
              </a:pathLst>
            </a:custGeom>
            <a:solidFill>
              <a:srgbClr val="00C3CC"/>
            </a:solidFill>
          </p:spPr>
          <p:txBody>
            <a:bodyPr wrap="square" lIns="0" tIns="0" rIns="0" bIns="0" rtlCol="0"/>
            <a:lstStyle/>
            <a:p/>
          </p:txBody>
        </p:sp>
        <p:sp>
          <p:nvSpPr>
            <p:cNvPr id="17" name="object 17" descr=""/>
            <p:cNvSpPr/>
            <p:nvPr/>
          </p:nvSpPr>
          <p:spPr>
            <a:xfrm>
              <a:off x="11655325" y="1505596"/>
              <a:ext cx="1282065" cy="661035"/>
            </a:xfrm>
            <a:custGeom>
              <a:avLst/>
              <a:gdLst/>
              <a:ahLst/>
              <a:cxnLst/>
              <a:rect l="l" t="t" r="r" b="b"/>
              <a:pathLst>
                <a:path w="1282065" h="661035">
                  <a:moveTo>
                    <a:pt x="683985" y="0"/>
                  </a:moveTo>
                  <a:lnTo>
                    <a:pt x="634937" y="3873"/>
                  </a:lnTo>
                  <a:lnTo>
                    <a:pt x="588504" y="15073"/>
                  </a:lnTo>
                  <a:lnTo>
                    <a:pt x="545354" y="32969"/>
                  </a:lnTo>
                  <a:lnTo>
                    <a:pt x="506155" y="56928"/>
                  </a:lnTo>
                  <a:lnTo>
                    <a:pt x="471575" y="86321"/>
                  </a:lnTo>
                  <a:lnTo>
                    <a:pt x="442284" y="120517"/>
                  </a:lnTo>
                  <a:lnTo>
                    <a:pt x="418949" y="158883"/>
                  </a:lnTo>
                  <a:lnTo>
                    <a:pt x="402239" y="200789"/>
                  </a:lnTo>
                  <a:lnTo>
                    <a:pt x="390872" y="195289"/>
                  </a:lnTo>
                  <a:lnTo>
                    <a:pt x="378778" y="191215"/>
                  </a:lnTo>
                  <a:lnTo>
                    <a:pt x="366052" y="188686"/>
                  </a:lnTo>
                  <a:lnTo>
                    <a:pt x="352794" y="187817"/>
                  </a:lnTo>
                  <a:lnTo>
                    <a:pt x="313574" y="195706"/>
                  </a:lnTo>
                  <a:lnTo>
                    <a:pt x="281538" y="217214"/>
                  </a:lnTo>
                  <a:lnTo>
                    <a:pt x="259934" y="249109"/>
                  </a:lnTo>
                  <a:lnTo>
                    <a:pt x="252011" y="288155"/>
                  </a:lnTo>
                  <a:lnTo>
                    <a:pt x="252011" y="288720"/>
                  </a:lnTo>
                  <a:lnTo>
                    <a:pt x="252002" y="289257"/>
                  </a:lnTo>
                  <a:lnTo>
                    <a:pt x="252011" y="289818"/>
                  </a:lnTo>
                  <a:lnTo>
                    <a:pt x="239363" y="287553"/>
                  </a:lnTo>
                  <a:lnTo>
                    <a:pt x="226429" y="285883"/>
                  </a:lnTo>
                  <a:lnTo>
                    <a:pt x="213230" y="284850"/>
                  </a:lnTo>
                  <a:lnTo>
                    <a:pt x="199783" y="284497"/>
                  </a:lnTo>
                  <a:lnTo>
                    <a:pt x="146691" y="289879"/>
                  </a:lnTo>
                  <a:lnTo>
                    <a:pt x="98972" y="305067"/>
                  </a:lnTo>
                  <a:lnTo>
                    <a:pt x="58535" y="328620"/>
                  </a:lnTo>
                  <a:lnTo>
                    <a:pt x="27288" y="359097"/>
                  </a:lnTo>
                  <a:lnTo>
                    <a:pt x="7140" y="395058"/>
                  </a:lnTo>
                  <a:lnTo>
                    <a:pt x="0" y="435062"/>
                  </a:lnTo>
                  <a:lnTo>
                    <a:pt x="7140" y="475065"/>
                  </a:lnTo>
                  <a:lnTo>
                    <a:pt x="27289" y="511025"/>
                  </a:lnTo>
                  <a:lnTo>
                    <a:pt x="58536" y="541503"/>
                  </a:lnTo>
                  <a:lnTo>
                    <a:pt x="98974" y="565056"/>
                  </a:lnTo>
                  <a:lnTo>
                    <a:pt x="146692" y="580244"/>
                  </a:lnTo>
                  <a:lnTo>
                    <a:pt x="199783" y="585627"/>
                  </a:lnTo>
                  <a:lnTo>
                    <a:pt x="231855" y="583681"/>
                  </a:lnTo>
                  <a:lnTo>
                    <a:pt x="262294" y="578053"/>
                  </a:lnTo>
                  <a:lnTo>
                    <a:pt x="290709" y="569061"/>
                  </a:lnTo>
                  <a:lnTo>
                    <a:pt x="316712" y="557022"/>
                  </a:lnTo>
                  <a:lnTo>
                    <a:pt x="337751" y="597454"/>
                  </a:lnTo>
                  <a:lnTo>
                    <a:pt x="369786" y="629355"/>
                  </a:lnTo>
                  <a:lnTo>
                    <a:pt x="410391" y="650285"/>
                  </a:lnTo>
                  <a:lnTo>
                    <a:pt x="457140" y="657804"/>
                  </a:lnTo>
                  <a:lnTo>
                    <a:pt x="489370" y="654291"/>
                  </a:lnTo>
                  <a:lnTo>
                    <a:pt x="519136" y="644260"/>
                  </a:lnTo>
                  <a:lnTo>
                    <a:pt x="545689" y="628473"/>
                  </a:lnTo>
                  <a:lnTo>
                    <a:pt x="568281" y="607690"/>
                  </a:lnTo>
                  <a:lnTo>
                    <a:pt x="588865" y="616855"/>
                  </a:lnTo>
                  <a:lnTo>
                    <a:pt x="610952" y="623644"/>
                  </a:lnTo>
                  <a:lnTo>
                    <a:pt x="634312" y="627861"/>
                  </a:lnTo>
                  <a:lnTo>
                    <a:pt x="658708" y="629310"/>
                  </a:lnTo>
                  <a:lnTo>
                    <a:pt x="691665" y="626655"/>
                  </a:lnTo>
                  <a:lnTo>
                    <a:pt x="722554" y="619015"/>
                  </a:lnTo>
                  <a:lnTo>
                    <a:pt x="750780" y="606876"/>
                  </a:lnTo>
                  <a:lnTo>
                    <a:pt x="775751" y="590727"/>
                  </a:lnTo>
                  <a:lnTo>
                    <a:pt x="810414" y="619820"/>
                  </a:lnTo>
                  <a:lnTo>
                    <a:pt x="851240" y="641930"/>
                  </a:lnTo>
                  <a:lnTo>
                    <a:pt x="897058" y="655984"/>
                  </a:lnTo>
                  <a:lnTo>
                    <a:pt x="946694" y="660908"/>
                  </a:lnTo>
                  <a:lnTo>
                    <a:pt x="995448" y="656158"/>
                  </a:lnTo>
                  <a:lnTo>
                    <a:pt x="1040554" y="642589"/>
                  </a:lnTo>
                  <a:lnTo>
                    <a:pt x="1080893" y="621216"/>
                  </a:lnTo>
                  <a:lnTo>
                    <a:pt x="1115349" y="593056"/>
                  </a:lnTo>
                  <a:lnTo>
                    <a:pt x="1142803" y="559126"/>
                  </a:lnTo>
                  <a:lnTo>
                    <a:pt x="1148720" y="559989"/>
                  </a:lnTo>
                  <a:lnTo>
                    <a:pt x="1154791" y="560456"/>
                  </a:lnTo>
                  <a:lnTo>
                    <a:pt x="1160956" y="560456"/>
                  </a:lnTo>
                  <a:lnTo>
                    <a:pt x="1207866" y="551308"/>
                  </a:lnTo>
                  <a:lnTo>
                    <a:pt x="1246165" y="526360"/>
                  </a:lnTo>
                  <a:lnTo>
                    <a:pt x="1271983" y="489357"/>
                  </a:lnTo>
                  <a:lnTo>
                    <a:pt x="1281449" y="444043"/>
                  </a:lnTo>
                  <a:lnTo>
                    <a:pt x="1271982" y="398711"/>
                  </a:lnTo>
                  <a:lnTo>
                    <a:pt x="1246164" y="361669"/>
                  </a:lnTo>
                  <a:lnTo>
                    <a:pt x="1207865" y="336682"/>
                  </a:lnTo>
                  <a:lnTo>
                    <a:pt x="1160956" y="327516"/>
                  </a:lnTo>
                  <a:lnTo>
                    <a:pt x="1152100" y="327841"/>
                  </a:lnTo>
                  <a:lnTo>
                    <a:pt x="1143416" y="328788"/>
                  </a:lnTo>
                  <a:lnTo>
                    <a:pt x="1134926" y="330319"/>
                  </a:lnTo>
                  <a:lnTo>
                    <a:pt x="1126656" y="332394"/>
                  </a:lnTo>
                  <a:lnTo>
                    <a:pt x="1096581" y="303386"/>
                  </a:lnTo>
                  <a:lnTo>
                    <a:pt x="1060794" y="280080"/>
                  </a:lnTo>
                  <a:lnTo>
                    <a:pt x="1020242" y="263333"/>
                  </a:lnTo>
                  <a:lnTo>
                    <a:pt x="975872" y="254007"/>
                  </a:lnTo>
                  <a:lnTo>
                    <a:pt x="967612" y="207843"/>
                  </a:lnTo>
                  <a:lnTo>
                    <a:pt x="951661" y="164601"/>
                  </a:lnTo>
                  <a:lnTo>
                    <a:pt x="928725" y="124950"/>
                  </a:lnTo>
                  <a:lnTo>
                    <a:pt x="899511" y="89562"/>
                  </a:lnTo>
                  <a:lnTo>
                    <a:pt x="864725" y="59106"/>
                  </a:lnTo>
                  <a:lnTo>
                    <a:pt x="825073" y="34252"/>
                  </a:lnTo>
                  <a:lnTo>
                    <a:pt x="781263" y="15669"/>
                  </a:lnTo>
                  <a:lnTo>
                    <a:pt x="734000" y="4029"/>
                  </a:lnTo>
                  <a:lnTo>
                    <a:pt x="683991" y="0"/>
                  </a:lnTo>
                  <a:close/>
                </a:path>
              </a:pathLst>
            </a:custGeom>
            <a:ln w="9186">
              <a:solidFill>
                <a:srgbClr val="000000"/>
              </a:solidFill>
            </a:ln>
          </p:spPr>
          <p:txBody>
            <a:bodyPr wrap="square" lIns="0" tIns="0" rIns="0" bIns="0" rtlCol="0"/>
            <a:lstStyle/>
            <a:p/>
          </p:txBody>
        </p:sp>
        <p:sp>
          <p:nvSpPr>
            <p:cNvPr id="18" name="object 18" descr=""/>
            <p:cNvSpPr/>
            <p:nvPr/>
          </p:nvSpPr>
          <p:spPr>
            <a:xfrm>
              <a:off x="11649830" y="1499259"/>
              <a:ext cx="1294130" cy="675005"/>
            </a:xfrm>
            <a:custGeom>
              <a:avLst/>
              <a:gdLst/>
              <a:ahLst/>
              <a:cxnLst/>
              <a:rect l="l" t="t" r="r" b="b"/>
              <a:pathLst>
                <a:path w="1294129" h="675005">
                  <a:moveTo>
                    <a:pt x="936970" y="674376"/>
                  </a:moveTo>
                  <a:lnTo>
                    <a:pt x="893899" y="668331"/>
                  </a:lnTo>
                  <a:lnTo>
                    <a:pt x="852594" y="655123"/>
                  </a:lnTo>
                  <a:lnTo>
                    <a:pt x="814370" y="634736"/>
                  </a:lnTo>
                  <a:lnTo>
                    <a:pt x="780542" y="607152"/>
                  </a:lnTo>
                  <a:lnTo>
                    <a:pt x="733020" y="631836"/>
                  </a:lnTo>
                  <a:lnTo>
                    <a:pt x="680504" y="642819"/>
                  </a:lnTo>
                  <a:lnTo>
                    <a:pt x="626808" y="640098"/>
                  </a:lnTo>
                  <a:lnTo>
                    <a:pt x="575745" y="623672"/>
                  </a:lnTo>
                  <a:lnTo>
                    <a:pt x="561902" y="636064"/>
                  </a:lnTo>
                  <a:lnTo>
                    <a:pt x="546598" y="647247"/>
                  </a:lnTo>
                  <a:lnTo>
                    <a:pt x="530054" y="656676"/>
                  </a:lnTo>
                  <a:lnTo>
                    <a:pt x="512491" y="663806"/>
                  </a:lnTo>
                  <a:lnTo>
                    <a:pt x="466070" y="672182"/>
                  </a:lnTo>
                  <a:lnTo>
                    <a:pt x="419731" y="665697"/>
                  </a:lnTo>
                  <a:lnTo>
                    <a:pt x="377215" y="646134"/>
                  </a:lnTo>
                  <a:lnTo>
                    <a:pt x="342261" y="615270"/>
                  </a:lnTo>
                  <a:lnTo>
                    <a:pt x="318609" y="574888"/>
                  </a:lnTo>
                  <a:lnTo>
                    <a:pt x="273310" y="591037"/>
                  </a:lnTo>
                  <a:lnTo>
                    <a:pt x="224910" y="598897"/>
                  </a:lnTo>
                  <a:lnTo>
                    <a:pt x="175555" y="598100"/>
                  </a:lnTo>
                  <a:lnTo>
                    <a:pt x="127389" y="588276"/>
                  </a:lnTo>
                  <a:lnTo>
                    <a:pt x="82559" y="569057"/>
                  </a:lnTo>
                  <a:lnTo>
                    <a:pt x="43210" y="540075"/>
                  </a:lnTo>
                  <a:lnTo>
                    <a:pt x="15741" y="505951"/>
                  </a:lnTo>
                  <a:lnTo>
                    <a:pt x="805" y="464855"/>
                  </a:lnTo>
                  <a:lnTo>
                    <a:pt x="0" y="421400"/>
                  </a:lnTo>
                  <a:lnTo>
                    <a:pt x="14923" y="380199"/>
                  </a:lnTo>
                  <a:lnTo>
                    <a:pt x="42508" y="344999"/>
                  </a:lnTo>
                  <a:lnTo>
                    <a:pt x="77438" y="318019"/>
                  </a:lnTo>
                  <a:lnTo>
                    <a:pt x="117717" y="299065"/>
                  </a:lnTo>
                  <a:lnTo>
                    <a:pt x="161348" y="287940"/>
                  </a:lnTo>
                  <a:lnTo>
                    <a:pt x="206334" y="284450"/>
                  </a:lnTo>
                  <a:lnTo>
                    <a:pt x="250678" y="288398"/>
                  </a:lnTo>
                  <a:lnTo>
                    <a:pt x="251301" y="281383"/>
                  </a:lnTo>
                  <a:lnTo>
                    <a:pt x="278857" y="222242"/>
                  </a:lnTo>
                  <a:lnTo>
                    <a:pt x="315747" y="196769"/>
                  </a:lnTo>
                  <a:lnTo>
                    <a:pt x="359636" y="187535"/>
                  </a:lnTo>
                  <a:lnTo>
                    <a:pt x="403468" y="197706"/>
                  </a:lnTo>
                  <a:lnTo>
                    <a:pt x="421373" y="155906"/>
                  </a:lnTo>
                  <a:lnTo>
                    <a:pt x="445995" y="117908"/>
                  </a:lnTo>
                  <a:lnTo>
                    <a:pt x="476412" y="84252"/>
                  </a:lnTo>
                  <a:lnTo>
                    <a:pt x="511699" y="55479"/>
                  </a:lnTo>
                  <a:lnTo>
                    <a:pt x="550935" y="32129"/>
                  </a:lnTo>
                  <a:lnTo>
                    <a:pt x="593196" y="14743"/>
                  </a:lnTo>
                  <a:lnTo>
                    <a:pt x="637559" y="3860"/>
                  </a:lnTo>
                  <a:lnTo>
                    <a:pt x="683101" y="21"/>
                  </a:lnTo>
                  <a:lnTo>
                    <a:pt x="696443" y="0"/>
                  </a:lnTo>
                  <a:lnTo>
                    <a:pt x="709772" y="558"/>
                  </a:lnTo>
                  <a:lnTo>
                    <a:pt x="782962" y="13660"/>
                  </a:lnTo>
                  <a:lnTo>
                    <a:pt x="827254" y="31457"/>
                  </a:lnTo>
                  <a:lnTo>
                    <a:pt x="868162" y="56017"/>
                  </a:lnTo>
                  <a:lnTo>
                    <a:pt x="904709" y="86577"/>
                  </a:lnTo>
                  <a:lnTo>
                    <a:pt x="935921" y="122375"/>
                  </a:lnTo>
                  <a:lnTo>
                    <a:pt x="960822" y="162650"/>
                  </a:lnTo>
                  <a:lnTo>
                    <a:pt x="978436" y="206640"/>
                  </a:lnTo>
                  <a:lnTo>
                    <a:pt x="987790" y="253582"/>
                  </a:lnTo>
                  <a:lnTo>
                    <a:pt x="1020239" y="261396"/>
                  </a:lnTo>
                  <a:lnTo>
                    <a:pt x="1083032" y="288260"/>
                  </a:lnTo>
                  <a:lnTo>
                    <a:pt x="1118880" y="314841"/>
                  </a:lnTo>
                  <a:lnTo>
                    <a:pt x="1126058" y="323293"/>
                  </a:lnTo>
                  <a:lnTo>
                    <a:pt x="1133731" y="329571"/>
                  </a:lnTo>
                  <a:lnTo>
                    <a:pt x="1143363" y="329531"/>
                  </a:lnTo>
                  <a:lnTo>
                    <a:pt x="1186356" y="328613"/>
                  </a:lnTo>
                  <a:lnTo>
                    <a:pt x="1226694" y="342260"/>
                  </a:lnTo>
                  <a:lnTo>
                    <a:pt x="1260592" y="367862"/>
                  </a:lnTo>
                  <a:lnTo>
                    <a:pt x="1284264" y="402812"/>
                  </a:lnTo>
                  <a:lnTo>
                    <a:pt x="1293926" y="444504"/>
                  </a:lnTo>
                  <a:lnTo>
                    <a:pt x="1289180" y="485949"/>
                  </a:lnTo>
                  <a:lnTo>
                    <a:pt x="1270290" y="522550"/>
                  </a:lnTo>
                  <a:lnTo>
                    <a:pt x="1240543" y="551422"/>
                  </a:lnTo>
                  <a:lnTo>
                    <a:pt x="1203227" y="569682"/>
                  </a:lnTo>
                  <a:lnTo>
                    <a:pt x="1161627" y="574445"/>
                  </a:lnTo>
                  <a:lnTo>
                    <a:pt x="1152129" y="575071"/>
                  </a:lnTo>
                  <a:lnTo>
                    <a:pt x="1145396" y="581623"/>
                  </a:lnTo>
                  <a:lnTo>
                    <a:pt x="1100611" y="627253"/>
                  </a:lnTo>
                  <a:lnTo>
                    <a:pt x="1063628" y="649696"/>
                  </a:lnTo>
                  <a:lnTo>
                    <a:pt x="1023150" y="665042"/>
                  </a:lnTo>
                  <a:lnTo>
                    <a:pt x="980492" y="673274"/>
                  </a:lnTo>
                  <a:lnTo>
                    <a:pt x="936970" y="674376"/>
                  </a:lnTo>
                  <a:close/>
                </a:path>
              </a:pathLst>
            </a:custGeom>
            <a:solidFill>
              <a:srgbClr val="00C3CC"/>
            </a:solidFill>
          </p:spPr>
          <p:txBody>
            <a:bodyPr wrap="square" lIns="0" tIns="0" rIns="0" bIns="0" rtlCol="0"/>
            <a:lstStyle/>
            <a:p/>
          </p:txBody>
        </p:sp>
        <p:sp>
          <p:nvSpPr>
            <p:cNvPr id="19" name="object 19" descr=""/>
            <p:cNvSpPr/>
            <p:nvPr/>
          </p:nvSpPr>
          <p:spPr>
            <a:xfrm>
              <a:off x="11649830" y="1499259"/>
              <a:ext cx="1294130" cy="675005"/>
            </a:xfrm>
            <a:custGeom>
              <a:avLst/>
              <a:gdLst/>
              <a:ahLst/>
              <a:cxnLst/>
              <a:rect l="l" t="t" r="r" b="b"/>
              <a:pathLst>
                <a:path w="1294129" h="675005">
                  <a:moveTo>
                    <a:pt x="683101" y="21"/>
                  </a:moveTo>
                  <a:lnTo>
                    <a:pt x="637559" y="3860"/>
                  </a:lnTo>
                  <a:lnTo>
                    <a:pt x="593196" y="14743"/>
                  </a:lnTo>
                  <a:lnTo>
                    <a:pt x="550935" y="32129"/>
                  </a:lnTo>
                  <a:lnTo>
                    <a:pt x="511699" y="55479"/>
                  </a:lnTo>
                  <a:lnTo>
                    <a:pt x="476412" y="84252"/>
                  </a:lnTo>
                  <a:lnTo>
                    <a:pt x="445995" y="117908"/>
                  </a:lnTo>
                  <a:lnTo>
                    <a:pt x="421373" y="155906"/>
                  </a:lnTo>
                  <a:lnTo>
                    <a:pt x="403468" y="197706"/>
                  </a:lnTo>
                  <a:lnTo>
                    <a:pt x="359636" y="187535"/>
                  </a:lnTo>
                  <a:lnTo>
                    <a:pt x="315747" y="196769"/>
                  </a:lnTo>
                  <a:lnTo>
                    <a:pt x="278857" y="222242"/>
                  </a:lnTo>
                  <a:lnTo>
                    <a:pt x="256023" y="260791"/>
                  </a:lnTo>
                  <a:lnTo>
                    <a:pt x="250678" y="288398"/>
                  </a:lnTo>
                  <a:lnTo>
                    <a:pt x="206334" y="284450"/>
                  </a:lnTo>
                  <a:lnTo>
                    <a:pt x="161348" y="287940"/>
                  </a:lnTo>
                  <a:lnTo>
                    <a:pt x="117717" y="299065"/>
                  </a:lnTo>
                  <a:lnTo>
                    <a:pt x="77438" y="318019"/>
                  </a:lnTo>
                  <a:lnTo>
                    <a:pt x="42508" y="344999"/>
                  </a:lnTo>
                  <a:lnTo>
                    <a:pt x="14923" y="380199"/>
                  </a:lnTo>
                  <a:lnTo>
                    <a:pt x="0" y="421400"/>
                  </a:lnTo>
                  <a:lnTo>
                    <a:pt x="805" y="464855"/>
                  </a:lnTo>
                  <a:lnTo>
                    <a:pt x="15741" y="505951"/>
                  </a:lnTo>
                  <a:lnTo>
                    <a:pt x="43210" y="540075"/>
                  </a:lnTo>
                  <a:lnTo>
                    <a:pt x="82559" y="569057"/>
                  </a:lnTo>
                  <a:lnTo>
                    <a:pt x="127389" y="588276"/>
                  </a:lnTo>
                  <a:lnTo>
                    <a:pt x="175555" y="598100"/>
                  </a:lnTo>
                  <a:lnTo>
                    <a:pt x="224910" y="598897"/>
                  </a:lnTo>
                  <a:lnTo>
                    <a:pt x="273310" y="591037"/>
                  </a:lnTo>
                  <a:lnTo>
                    <a:pt x="318609" y="574888"/>
                  </a:lnTo>
                  <a:lnTo>
                    <a:pt x="342261" y="615270"/>
                  </a:lnTo>
                  <a:lnTo>
                    <a:pt x="377215" y="646134"/>
                  </a:lnTo>
                  <a:lnTo>
                    <a:pt x="419731" y="665697"/>
                  </a:lnTo>
                  <a:lnTo>
                    <a:pt x="466070" y="672182"/>
                  </a:lnTo>
                  <a:lnTo>
                    <a:pt x="512491" y="663806"/>
                  </a:lnTo>
                  <a:lnTo>
                    <a:pt x="530054" y="656676"/>
                  </a:lnTo>
                  <a:lnTo>
                    <a:pt x="546598" y="647247"/>
                  </a:lnTo>
                  <a:lnTo>
                    <a:pt x="561902" y="636064"/>
                  </a:lnTo>
                  <a:lnTo>
                    <a:pt x="575745" y="623672"/>
                  </a:lnTo>
                  <a:lnTo>
                    <a:pt x="626808" y="640098"/>
                  </a:lnTo>
                  <a:lnTo>
                    <a:pt x="680504" y="642819"/>
                  </a:lnTo>
                  <a:lnTo>
                    <a:pt x="733020" y="631836"/>
                  </a:lnTo>
                  <a:lnTo>
                    <a:pt x="780542" y="607152"/>
                  </a:lnTo>
                  <a:lnTo>
                    <a:pt x="814370" y="634736"/>
                  </a:lnTo>
                  <a:lnTo>
                    <a:pt x="852594" y="655123"/>
                  </a:lnTo>
                  <a:lnTo>
                    <a:pt x="893899" y="668331"/>
                  </a:lnTo>
                  <a:lnTo>
                    <a:pt x="936970" y="674376"/>
                  </a:lnTo>
                  <a:lnTo>
                    <a:pt x="980492" y="673274"/>
                  </a:lnTo>
                  <a:lnTo>
                    <a:pt x="1023150" y="665042"/>
                  </a:lnTo>
                  <a:lnTo>
                    <a:pt x="1063628" y="649696"/>
                  </a:lnTo>
                  <a:lnTo>
                    <a:pt x="1100611" y="627253"/>
                  </a:lnTo>
                  <a:lnTo>
                    <a:pt x="1132784" y="597728"/>
                  </a:lnTo>
                  <a:lnTo>
                    <a:pt x="1145396" y="581623"/>
                  </a:lnTo>
                  <a:lnTo>
                    <a:pt x="1152129" y="575071"/>
                  </a:lnTo>
                  <a:lnTo>
                    <a:pt x="1203227" y="569682"/>
                  </a:lnTo>
                  <a:lnTo>
                    <a:pt x="1240543" y="551422"/>
                  </a:lnTo>
                  <a:lnTo>
                    <a:pt x="1270290" y="522550"/>
                  </a:lnTo>
                  <a:lnTo>
                    <a:pt x="1289180" y="485949"/>
                  </a:lnTo>
                  <a:lnTo>
                    <a:pt x="1293926" y="444504"/>
                  </a:lnTo>
                  <a:lnTo>
                    <a:pt x="1284264" y="402812"/>
                  </a:lnTo>
                  <a:lnTo>
                    <a:pt x="1260592" y="367862"/>
                  </a:lnTo>
                  <a:lnTo>
                    <a:pt x="1226694" y="342260"/>
                  </a:lnTo>
                  <a:lnTo>
                    <a:pt x="1186356" y="328613"/>
                  </a:lnTo>
                  <a:lnTo>
                    <a:pt x="1143363" y="329531"/>
                  </a:lnTo>
                  <a:lnTo>
                    <a:pt x="1133731" y="329571"/>
                  </a:lnTo>
                  <a:lnTo>
                    <a:pt x="1126058" y="323293"/>
                  </a:lnTo>
                  <a:lnTo>
                    <a:pt x="1118880" y="314841"/>
                  </a:lnTo>
                  <a:lnTo>
                    <a:pt x="1110734" y="308354"/>
                  </a:lnTo>
                  <a:lnTo>
                    <a:pt x="1083032" y="288260"/>
                  </a:lnTo>
                  <a:lnTo>
                    <a:pt x="1052427" y="272782"/>
                  </a:lnTo>
                  <a:lnTo>
                    <a:pt x="1020239" y="261396"/>
                  </a:lnTo>
                  <a:lnTo>
                    <a:pt x="987790" y="253582"/>
                  </a:lnTo>
                  <a:lnTo>
                    <a:pt x="978436" y="206640"/>
                  </a:lnTo>
                  <a:lnTo>
                    <a:pt x="960822" y="162650"/>
                  </a:lnTo>
                  <a:lnTo>
                    <a:pt x="935921" y="122375"/>
                  </a:lnTo>
                  <a:lnTo>
                    <a:pt x="904709" y="86577"/>
                  </a:lnTo>
                  <a:lnTo>
                    <a:pt x="868162" y="56017"/>
                  </a:lnTo>
                  <a:lnTo>
                    <a:pt x="827254" y="31457"/>
                  </a:lnTo>
                  <a:lnTo>
                    <a:pt x="782962" y="13660"/>
                  </a:lnTo>
                  <a:lnTo>
                    <a:pt x="736259" y="3388"/>
                  </a:lnTo>
                  <a:lnTo>
                    <a:pt x="696443" y="0"/>
                  </a:lnTo>
                  <a:lnTo>
                    <a:pt x="683101" y="17"/>
                  </a:lnTo>
                  <a:close/>
                </a:path>
              </a:pathLst>
            </a:custGeom>
            <a:ln w="9187">
              <a:solidFill>
                <a:srgbClr val="A2CDD5"/>
              </a:solidFill>
            </a:ln>
          </p:spPr>
          <p:txBody>
            <a:bodyPr wrap="square" lIns="0" tIns="0" rIns="0" bIns="0" rtlCol="0"/>
            <a:lstStyle/>
            <a:p/>
          </p:txBody>
        </p:sp>
      </p:grpSp>
      <p:sp>
        <p:nvSpPr>
          <p:cNvPr id="20" name="object 20" descr=""/>
          <p:cNvSpPr txBox="1"/>
          <p:nvPr/>
        </p:nvSpPr>
        <p:spPr>
          <a:xfrm>
            <a:off x="6797109" y="4849270"/>
            <a:ext cx="1506855" cy="360680"/>
          </a:xfrm>
          <a:prstGeom prst="rect">
            <a:avLst/>
          </a:prstGeom>
        </p:spPr>
        <p:txBody>
          <a:bodyPr wrap="square" lIns="0" tIns="12065" rIns="0" bIns="0" rtlCol="0" vert="horz">
            <a:spAutoFit/>
          </a:bodyPr>
          <a:lstStyle/>
          <a:p>
            <a:pPr marL="12700">
              <a:lnSpc>
                <a:spcPct val="100000"/>
              </a:lnSpc>
              <a:spcBef>
                <a:spcPts val="95"/>
              </a:spcBef>
            </a:pPr>
            <a:r>
              <a:rPr dirty="0" sz="2200" spc="-280">
                <a:latin typeface="Times New Roman"/>
                <a:ea typeface="Times New Roman"/>
                <a:cs typeface="Times New Roman"/>
                <a:sym typeface="Times New Roman"/>
              </a:rPr>
              <a:t>Ultrasonic sensor</a:t>
            </a:r>
            <a:endParaRPr sz="2200">
              <a:latin typeface="SimSun"/>
              <a:cs typeface="SimSun"/>
            </a:endParaRPr>
          </a:p>
        </p:txBody>
      </p:sp>
      <p:sp>
        <p:nvSpPr>
          <p:cNvPr id="21" name="object 21" descr=""/>
          <p:cNvSpPr txBox="1"/>
          <p:nvPr/>
        </p:nvSpPr>
        <p:spPr>
          <a:xfrm>
            <a:off x="12068547" y="4856910"/>
            <a:ext cx="1098550" cy="356870"/>
          </a:xfrm>
          <a:prstGeom prst="rect">
            <a:avLst/>
          </a:prstGeom>
        </p:spPr>
        <p:txBody>
          <a:bodyPr wrap="square" lIns="0" tIns="15240" rIns="0" bIns="0" rtlCol="0" vert="horz">
            <a:spAutoFit/>
          </a:bodyPr>
          <a:lstStyle/>
          <a:p>
            <a:pPr marL="12700">
              <a:lnSpc>
                <a:spcPct val="100000"/>
              </a:lnSpc>
              <a:spcBef>
                <a:spcPts val="120"/>
              </a:spcBef>
            </a:pPr>
            <a:r>
              <a:rPr dirty="0" sz="2150" spc="-245">
                <a:latin typeface="Times New Roman"/>
                <a:ea typeface="Times New Roman"/>
                <a:cs typeface="Times New Roman"/>
                <a:sym typeface="Times New Roman"/>
              </a:rPr>
              <a:t>North/GPS</a:t>
            </a:r>
            <a:r>
              <a:rPr dirty="0" sz="2150" spc="-245">
                <a:latin typeface="Microsoft JhengHei"/>
                <a:cs typeface="Microsoft JhengHei"/>
              </a:rPr>
              <a:t/>
            </a:r>
            <a:r>
              <a:rPr dirty="0" sz="2150" spc="-125">
                <a:latin typeface="Arial"/>
                <a:cs typeface="Arial"/>
              </a:rPr>
              <a:t/>
            </a:r>
            <a:endParaRPr sz="2150">
              <a:latin typeface="Arial"/>
              <a:cs typeface="Arial"/>
            </a:endParaRPr>
          </a:p>
        </p:txBody>
      </p:sp>
      <p:sp>
        <p:nvSpPr>
          <p:cNvPr id="22" name="object 22" descr=""/>
          <p:cNvSpPr txBox="1"/>
          <p:nvPr/>
        </p:nvSpPr>
        <p:spPr>
          <a:xfrm>
            <a:off x="11234810" y="2217079"/>
            <a:ext cx="1223010" cy="350520"/>
          </a:xfrm>
          <a:prstGeom prst="rect">
            <a:avLst/>
          </a:prstGeom>
        </p:spPr>
        <p:txBody>
          <a:bodyPr wrap="square" lIns="0" tIns="16510" rIns="0" bIns="0" rtlCol="0" vert="horz">
            <a:spAutoFit/>
          </a:bodyPr>
          <a:lstStyle/>
          <a:p>
            <a:pPr marL="12700">
              <a:lnSpc>
                <a:spcPct val="100000"/>
              </a:lnSpc>
              <a:spcBef>
                <a:spcPts val="130"/>
              </a:spcBef>
            </a:pPr>
            <a:r>
              <a:rPr dirty="0" sz="2100" spc="-215">
                <a:latin typeface="Times New Roman"/>
                <a:ea typeface="Times New Roman"/>
                <a:cs typeface="Times New Roman"/>
                <a:sym typeface="Times New Roman"/>
              </a:rPr>
              <a:t>cloud server</a:t>
            </a:r>
            <a:endParaRPr sz="2100">
              <a:latin typeface="SimSun"/>
              <a:cs typeface="SimSun"/>
            </a:endParaRPr>
          </a:p>
        </p:txBody>
      </p:sp>
      <p:graphicFrame>
        <p:nvGraphicFramePr>
          <p:cNvPr id="23" name="object 23" descr=""/>
          <p:cNvGraphicFramePr>
            <a:graphicFrameLocks noGrp="1"/>
          </p:cNvGraphicFramePr>
          <p:nvPr/>
        </p:nvGraphicFramePr>
        <p:xfrm>
          <a:off x="6038481" y="1725961"/>
          <a:ext cx="4822825" cy="2788285"/>
        </p:xfrm>
        <a:graphic>
          <a:graphicData uri="http://schemas.openxmlformats.org/drawingml/2006/table">
            <a:tbl>
              <a:tblPr firstRow="1" bandRow="1">
                <a:tableStyleId>{2D5ABB26-0587-4C30-8999-92F81FD0307C}</a:tableStyleId>
              </a:tblPr>
              <a:tblGrid>
                <a:gridCol w="4674235"/>
              </a:tblGrid>
              <a:tr h="1109980">
                <a:tc>
                  <a:txBody>
                    <a:bodyPr/>
                    <a:lstStyle/>
                    <a:p>
                      <a:pPr>
                        <a:lnSpc>
                          <a:spcPct val="100000"/>
                        </a:lnSpc>
                        <a:spcBef>
                          <a:spcPts val="1905"/>
                        </a:spcBef>
                      </a:pPr>
                      <a:endParaRPr sz="1950">
                        <a:latin typeface="Times New Roman"/>
                        <a:cs typeface="Times New Roman"/>
                      </a:endParaRPr>
                    </a:p>
                    <a:p>
                      <a:pPr marL="1228725">
                        <a:lnSpc>
                          <a:spcPct val="100000"/>
                        </a:lnSpc>
                        <a:spcBef>
                          <a:spcPts val="5"/>
                        </a:spcBef>
                      </a:pPr>
                      <a:r>
                        <a:rPr dirty="0" sz="2200" spc="-270">
                          <a:latin typeface="Times New Roman"/>
                          <a:ea typeface="Times New Roman"/>
                          <a:cs typeface="Times New Roman"/>
                          <a:sym typeface="Times New Roman"/>
                        </a:rPr>
                        <a:t>Air quality</a:t>
                      </a:r>
                      <a:r>
                        <a:rPr dirty="0" sz="2200" spc="-315">
                          <a:latin typeface="Microsoft JhengHei"/>
                          <a:cs typeface="Microsoft JhengHei"/>
                        </a:rPr>
                        <a:t/>
                      </a:r>
                      <a:endParaRPr sz="2200">
                        <a:latin typeface="Microsoft JhengHei"/>
                        <a:cs typeface="Microsoft JhengHei"/>
                      </a:endParaRPr>
                    </a:p>
                  </a:txBody>
                  <a:tcPr marL="0" marR="0" marB="0" marT="241935">
                    <a:lnL w="76200">
                      <a:solidFill>
                        <a:srgbClr val="000000"/>
                      </a:solidFill>
                      <a:prstDash val="solid"/>
                    </a:lnL>
                    <a:lnR w="76200">
                      <a:solidFill>
                        <a:srgbClr val="000000"/>
                      </a:solidFill>
                      <a:prstDash val="solid"/>
                    </a:lnR>
                    <a:lnT w="76200">
                      <a:solidFill>
                        <a:srgbClr val="000000"/>
                      </a:solidFill>
                      <a:prstDash val="solid"/>
                    </a:lnT>
                    <a:lnB w="76200">
                      <a:solidFill>
                        <a:srgbClr val="000000"/>
                      </a:solidFill>
                      <a:prstDash val="solid"/>
                    </a:lnB>
                    <a:solidFill>
                      <a:srgbClr val="FFFFFF"/>
                    </a:solidFill>
                  </a:tcPr>
                </a:tc>
              </a:tr>
              <a:tr h="1678305">
                <a:tc>
                  <a:txBody>
                    <a:bodyPr/>
                    <a:lstStyle/>
                    <a:p>
                      <a:pPr algn="just" marL="1651000" marR="2773045">
                        <a:lnSpc>
                          <a:spcPct val="101099"/>
                        </a:lnSpc>
                        <a:spcBef>
                          <a:spcPts val="705"/>
                        </a:spcBef>
                      </a:pPr>
                      <a:r>
                        <a:rPr dirty="0" sz="2150" spc="-310">
                          <a:latin typeface="Times New Roman"/>
                          <a:ea typeface="Times New Roman"/>
                          <a:cs typeface="Times New Roman"/>
                          <a:sym typeface="Times New Roman"/>
                        </a:rPr>
                        <a:t>Fuel tank liquid</a:t>
                      </a:r>
                      <a:endParaRPr sz="2150">
                        <a:latin typeface="SimSun"/>
                        <a:cs typeface="SimSun"/>
                      </a:endParaRPr>
                    </a:p>
                    <a:p>
                      <a:pPr algn="ctr" marR="1122045">
                        <a:lnSpc>
                          <a:spcPct val="100000"/>
                        </a:lnSpc>
                        <a:spcBef>
                          <a:spcPts val="30"/>
                        </a:spcBef>
                      </a:pPr>
                      <a:r>
                        <a:rPr dirty="0" sz="2150" spc="-310">
                          <a:latin typeface="Times New Roman"/>
                          <a:ea typeface="Times New Roman"/>
                          <a:cs typeface="Times New Roman"/>
                          <a:sym typeface="Times New Roman"/>
                        </a:rPr>
                        <a:t>⾯</a:t>
                      </a:r>
                      <a:endParaRPr sz="2150">
                        <a:latin typeface="Microsoft JhengHei"/>
                        <a:cs typeface="Microsoft JhengHei"/>
                      </a:endParaRPr>
                    </a:p>
                  </a:txBody>
                  <a:tcPr marL="0" marR="0" marB="0" marT="89535">
                    <a:lnL w="76200">
                      <a:solidFill>
                        <a:srgbClr val="000000"/>
                      </a:solidFill>
                      <a:prstDash val="solid"/>
                    </a:lnL>
                    <a:lnR w="76200">
                      <a:solidFill>
                        <a:srgbClr val="000000"/>
                      </a:solidFill>
                      <a:prstDash val="solid"/>
                    </a:lnR>
                    <a:lnT w="76200">
                      <a:solidFill>
                        <a:srgbClr val="000000"/>
                      </a:solidFill>
                      <a:prstDash val="solid"/>
                    </a:lnT>
                    <a:lnB w="76200">
                      <a:solidFill>
                        <a:srgbClr val="000000"/>
                      </a:solidFill>
                      <a:prstDash val="solid"/>
                    </a:lnB>
                    <a:solidFill>
                      <a:srgbClr val="FFDE58"/>
                    </a:solidFill>
                  </a:tcPr>
                </a:tc>
              </a:tr>
            </a:tbl>
          </a:graphicData>
        </a:graphic>
      </p:graphicFrame>
      <p:sp>
        <p:nvSpPr>
          <p:cNvPr id="24" name="object 24" descr=""/>
          <p:cNvSpPr/>
          <p:nvPr/>
        </p:nvSpPr>
        <p:spPr>
          <a:xfrm>
            <a:off x="1295984" y="6850011"/>
            <a:ext cx="2047875" cy="8870315"/>
          </a:xfrm>
          <a:custGeom>
            <a:avLst/>
            <a:gdLst/>
            <a:ahLst/>
            <a:cxnLst/>
            <a:rect l="l" t="t" r="r" b="b"/>
            <a:pathLst>
              <a:path w="2047875" h="8870315">
                <a:moveTo>
                  <a:pt x="2047557" y="8845359"/>
                </a:moveTo>
                <a:lnTo>
                  <a:pt x="0" y="8845359"/>
                </a:lnTo>
                <a:lnTo>
                  <a:pt x="0" y="8869985"/>
                </a:lnTo>
                <a:lnTo>
                  <a:pt x="2047557" y="8869985"/>
                </a:lnTo>
                <a:lnTo>
                  <a:pt x="2047557" y="8845359"/>
                </a:lnTo>
                <a:close/>
              </a:path>
              <a:path w="2047875" h="8870315">
                <a:moveTo>
                  <a:pt x="2047557" y="0"/>
                </a:moveTo>
                <a:lnTo>
                  <a:pt x="0" y="0"/>
                </a:lnTo>
                <a:lnTo>
                  <a:pt x="0" y="24625"/>
                </a:lnTo>
                <a:lnTo>
                  <a:pt x="2047557" y="24625"/>
                </a:lnTo>
                <a:lnTo>
                  <a:pt x="2047557" y="0"/>
                </a:lnTo>
                <a:close/>
              </a:path>
            </a:pathLst>
          </a:custGeom>
          <a:solidFill>
            <a:srgbClr val="D5D3D3"/>
          </a:solidFill>
        </p:spPr>
        <p:txBody>
          <a:bodyPr wrap="square" lIns="0" tIns="0" rIns="0" bIns="0" rtlCol="0"/>
          <a:lstStyle/>
          <a:p/>
        </p:txBody>
      </p:sp>
      <p:sp>
        <p:nvSpPr>
          <p:cNvPr id="25" name="object 25" descr=""/>
          <p:cNvSpPr txBox="1"/>
          <p:nvPr/>
        </p:nvSpPr>
        <p:spPr>
          <a:xfrm>
            <a:off x="3419390" y="7192891"/>
            <a:ext cx="2668905" cy="1148080"/>
          </a:xfrm>
          <a:prstGeom prst="rect">
            <a:avLst/>
          </a:prstGeom>
        </p:spPr>
        <p:txBody>
          <a:bodyPr wrap="square" lIns="0" tIns="0" rIns="0" bIns="0" rtlCol="0" vert="horz">
            <a:spAutoFit/>
          </a:bodyPr>
          <a:lstStyle/>
          <a:p>
            <a:pPr>
              <a:lnSpc>
                <a:spcPts val="2075"/>
              </a:lnSpc>
              <a:tabLst>
                <a:tab pos="1279525" algn="l"/>
              </a:tabLst>
            </a:pPr>
            <a:r>
              <a:rPr dirty="0" sz="2100" spc="-245">
                <a:latin typeface="Times New Roman"/>
                <a:ea typeface="Times New Roman"/>
                <a:cs typeface="Times New Roman"/>
                <a:sym typeface="Times New Roman"/>
              </a:rPr>
              <a:t>Specification description Model: ZC-05</a:t>
            </a:r>
            <a:r>
              <a:rPr dirty="0" sz="2100" spc="-245">
                <a:latin typeface="SimSun"/>
                <a:cs typeface="SimSun"/>
              </a:rPr>
              <a:t/>
            </a:r>
            <a:r>
              <a:rPr dirty="0" sz="2100" spc="-50">
                <a:latin typeface="SimSun"/>
                <a:cs typeface="SimSun"/>
              </a:rPr>
              <a:t/>
            </a:r>
            <a:r>
              <a:rPr dirty="0" sz="2100">
                <a:latin typeface="SimSun"/>
                <a:cs typeface="SimSun"/>
              </a:rPr>
              <a:t>	</a:t>
            </a:r>
            <a:r>
              <a:rPr dirty="0" sz="2100" spc="-245">
                <a:latin typeface="SimSun"/>
                <a:cs typeface="SimSun"/>
              </a:rPr>
              <a:t/>
            </a:r>
            <a:r>
              <a:rPr dirty="0" sz="2100" spc="-245">
                <a:latin typeface="Microsoft JhengHei"/>
                <a:cs typeface="Microsoft JhengHei"/>
              </a:rPr>
              <a:t/>
            </a:r>
            <a:r>
              <a:rPr dirty="0" sz="2100" spc="-175">
                <a:latin typeface="SimSun"/>
                <a:cs typeface="SimSun"/>
              </a:rPr>
              <a:t/>
            </a:r>
            <a:r>
              <a:rPr dirty="0" sz="2100" spc="-175">
                <a:latin typeface="Arial"/>
                <a:cs typeface="Arial"/>
              </a:rPr>
              <a:t/>
            </a:r>
            <a:r>
              <a:rPr dirty="0" sz="2100" spc="-55">
                <a:latin typeface="Arial"/>
                <a:cs typeface="Arial"/>
              </a:rPr>
              <a:t/>
            </a:r>
            <a:endParaRPr sz="2100">
              <a:latin typeface="Arial"/>
              <a:cs typeface="Arial"/>
            </a:endParaRPr>
          </a:p>
          <a:p>
            <a:pPr>
              <a:lnSpc>
                <a:spcPct val="100000"/>
              </a:lnSpc>
            </a:pPr>
            <a:endParaRPr sz="1850">
              <a:latin typeface="Arial"/>
              <a:cs typeface="Arial"/>
            </a:endParaRPr>
          </a:p>
          <a:p>
            <a:pPr>
              <a:lnSpc>
                <a:spcPct val="100000"/>
              </a:lnSpc>
              <a:spcBef>
                <a:spcPts val="204"/>
              </a:spcBef>
            </a:pPr>
            <a:endParaRPr sz="1850">
              <a:latin typeface="Arial"/>
              <a:cs typeface="Arial"/>
            </a:endParaRPr>
          </a:p>
          <a:p>
            <a:pPr>
              <a:lnSpc>
                <a:spcPts val="2500"/>
              </a:lnSpc>
            </a:pPr>
            <a:r>
              <a:rPr dirty="0" sz="2100" spc="-110">
                <a:latin typeface="Times New Roman"/>
                <a:ea typeface="Times New Roman"/>
                <a:cs typeface="Times New Roman"/>
                <a:sym typeface="Times New Roman"/>
              </a:rPr>
              <a:t>DC5v-36v</a:t>
            </a:r>
            <a:r>
              <a:rPr dirty="0" sz="2100" spc="-25">
                <a:latin typeface="Arial"/>
                <a:cs typeface="Arial"/>
              </a:rPr>
              <a:t/>
            </a:r>
            <a:endParaRPr sz="2100">
              <a:latin typeface="Arial"/>
              <a:cs typeface="Arial"/>
            </a:endParaRPr>
          </a:p>
        </p:txBody>
      </p:sp>
      <p:sp>
        <p:nvSpPr>
          <p:cNvPr id="26" name="object 26" descr=""/>
          <p:cNvSpPr txBox="1"/>
          <p:nvPr/>
        </p:nvSpPr>
        <p:spPr>
          <a:xfrm>
            <a:off x="3419390" y="8965993"/>
            <a:ext cx="891540" cy="260985"/>
          </a:xfrm>
          <a:prstGeom prst="rect">
            <a:avLst/>
          </a:prstGeom>
        </p:spPr>
        <p:txBody>
          <a:bodyPr wrap="square" lIns="0" tIns="0" rIns="0" bIns="0" rtlCol="0" vert="horz">
            <a:spAutoFit/>
          </a:bodyPr>
          <a:lstStyle/>
          <a:p>
            <a:pPr>
              <a:lnSpc>
                <a:spcPts val="2055"/>
              </a:lnSpc>
            </a:pPr>
            <a:r>
              <a:rPr dirty="0" sz="2100" spc="-10">
                <a:latin typeface="Times New Roman"/>
                <a:ea typeface="Times New Roman"/>
                <a:cs typeface="Times New Roman"/>
                <a:sym typeface="Times New Roman"/>
              </a:rPr>
              <a:t>≦10ma</a:t>
            </a:r>
            <a:r>
              <a:rPr dirty="0" sz="2100" spc="-10">
                <a:latin typeface="Arial"/>
                <a:cs typeface="Arial"/>
              </a:rPr>
              <a:t/>
            </a:r>
            <a:endParaRPr sz="2100">
              <a:latin typeface="Arial"/>
              <a:cs typeface="Arial"/>
            </a:endParaRPr>
          </a:p>
        </p:txBody>
      </p:sp>
      <p:sp>
        <p:nvSpPr>
          <p:cNvPr id="27" name="object 27" descr=""/>
          <p:cNvSpPr txBox="1"/>
          <p:nvPr/>
        </p:nvSpPr>
        <p:spPr>
          <a:xfrm>
            <a:off x="10336301" y="7192891"/>
            <a:ext cx="716280" cy="2898775"/>
          </a:xfrm>
          <a:prstGeom prst="rect">
            <a:avLst/>
          </a:prstGeom>
        </p:spPr>
        <p:txBody>
          <a:bodyPr wrap="square" lIns="0" tIns="0" rIns="0" bIns="0" rtlCol="0" vert="horz">
            <a:spAutoFit/>
          </a:bodyPr>
          <a:lstStyle/>
          <a:p>
            <a:pPr>
              <a:lnSpc>
                <a:spcPts val="2075"/>
              </a:lnSpc>
            </a:pPr>
            <a:r>
              <a:rPr dirty="0" sz="2100" spc="-150">
                <a:latin typeface="Times New Roman"/>
                <a:ea typeface="Times New Roman"/>
                <a:cs typeface="Times New Roman"/>
                <a:sym typeface="Times New Roman"/>
              </a:rPr>
              <a:t>Remarks</a:t>
            </a:r>
            <a:endParaRPr sz="2100">
              <a:latin typeface="SimSun"/>
              <a:cs typeface="SimSun"/>
            </a:endParaRPr>
          </a:p>
          <a:p>
            <a:pPr>
              <a:lnSpc>
                <a:spcPct val="100000"/>
              </a:lnSpc>
            </a:pPr>
            <a:endParaRPr sz="1850">
              <a:latin typeface="SimSun"/>
              <a:cs typeface="SimSun"/>
            </a:endParaRPr>
          </a:p>
          <a:p>
            <a:pPr>
              <a:lnSpc>
                <a:spcPct val="100000"/>
              </a:lnSpc>
            </a:pPr>
            <a:endParaRPr sz="1850">
              <a:latin typeface="SimSun"/>
              <a:cs typeface="SimSun"/>
            </a:endParaRPr>
          </a:p>
          <a:p>
            <a:pPr>
              <a:lnSpc>
                <a:spcPct val="100000"/>
              </a:lnSpc>
            </a:pPr>
            <a:endParaRPr sz="1850">
              <a:latin typeface="SimSun"/>
              <a:cs typeface="SimSun"/>
            </a:endParaRPr>
          </a:p>
          <a:p>
            <a:pPr>
              <a:lnSpc>
                <a:spcPct val="100000"/>
              </a:lnSpc>
            </a:pPr>
            <a:endParaRPr sz="1850">
              <a:latin typeface="SimSun"/>
              <a:cs typeface="SimSun"/>
            </a:endParaRPr>
          </a:p>
          <a:p>
            <a:pPr>
              <a:lnSpc>
                <a:spcPct val="100000"/>
              </a:lnSpc>
            </a:pPr>
            <a:endParaRPr sz="1850">
              <a:latin typeface="SimSun"/>
              <a:cs typeface="SimSun"/>
            </a:endParaRPr>
          </a:p>
          <a:p>
            <a:pPr>
              <a:lnSpc>
                <a:spcPct val="100000"/>
              </a:lnSpc>
            </a:pPr>
            <a:endParaRPr sz="1850">
              <a:latin typeface="SimSun"/>
              <a:cs typeface="SimSun"/>
            </a:endParaRPr>
          </a:p>
          <a:p>
            <a:pPr>
              <a:lnSpc>
                <a:spcPct val="100000"/>
              </a:lnSpc>
              <a:spcBef>
                <a:spcPts val="1830"/>
              </a:spcBef>
            </a:pPr>
            <a:endParaRPr sz="1850">
              <a:latin typeface="SimSun"/>
              <a:cs typeface="SimSun"/>
            </a:endParaRPr>
          </a:p>
          <a:p>
            <a:pPr>
              <a:lnSpc>
                <a:spcPts val="2325"/>
              </a:lnSpc>
            </a:pPr>
            <a:r>
              <a:rPr dirty="0" sz="2100" spc="-245">
                <a:latin typeface="Times New Roman"/>
                <a:ea typeface="Times New Roman"/>
                <a:cs typeface="Times New Roman"/>
                <a:sym typeface="Times New Roman"/>
              </a:rPr>
              <a:t>customizable</a:t>
            </a:r>
            <a:r>
              <a:rPr dirty="0" sz="2100" spc="-245">
                <a:latin typeface="SimSun"/>
                <a:cs typeface="SimSun"/>
              </a:rPr>
              <a:t/>
            </a:r>
            <a:endParaRPr sz="2100">
              <a:latin typeface="SimSun"/>
              <a:cs typeface="SimSun"/>
            </a:endParaRPr>
          </a:p>
        </p:txBody>
      </p:sp>
      <p:sp>
        <p:nvSpPr>
          <p:cNvPr id="28" name="object 28" descr=""/>
          <p:cNvSpPr txBox="1"/>
          <p:nvPr/>
        </p:nvSpPr>
        <p:spPr>
          <a:xfrm>
            <a:off x="3419390" y="9852543"/>
            <a:ext cx="1320165" cy="2034539"/>
          </a:xfrm>
          <a:prstGeom prst="rect">
            <a:avLst/>
          </a:prstGeom>
        </p:spPr>
        <p:txBody>
          <a:bodyPr wrap="square" lIns="0" tIns="0" rIns="0" bIns="0" rtlCol="0" vert="horz">
            <a:spAutoFit/>
          </a:bodyPr>
          <a:lstStyle/>
          <a:p>
            <a:pPr>
              <a:lnSpc>
                <a:spcPts val="2065"/>
              </a:lnSpc>
            </a:pPr>
            <a:r>
              <a:rPr dirty="0" sz="2050" spc="-75">
                <a:latin typeface="Times New Roman"/>
                <a:ea typeface="Times New Roman"/>
                <a:cs typeface="Times New Roman"/>
                <a:sym typeface="Times New Roman"/>
              </a:rPr>
              <a:t>1-10000mm</a:t>
            </a:r>
            <a:r>
              <a:rPr dirty="0" sz="2050" spc="-70">
                <a:latin typeface="Arial"/>
                <a:cs typeface="Arial"/>
              </a:rPr>
              <a:t/>
            </a:r>
            <a:endParaRPr sz="2050">
              <a:latin typeface="Arial"/>
              <a:cs typeface="Arial"/>
            </a:endParaRPr>
          </a:p>
          <a:p>
            <a:pPr marR="737235">
              <a:lnSpc>
                <a:spcPct val="281700"/>
              </a:lnSpc>
              <a:spcBef>
                <a:spcPts val="30"/>
              </a:spcBef>
            </a:pPr>
            <a:r>
              <a:rPr dirty="0" sz="2050" spc="-30">
                <a:latin typeface="Times New Roman"/>
                <a:ea typeface="Times New Roman"/>
                <a:cs typeface="Times New Roman"/>
                <a:sym typeface="Times New Roman"/>
              </a:rPr>
              <a:t>1mm 0.1</a:t>
            </a:r>
            <a:r>
              <a:rPr dirty="0" sz="2100" spc="-25">
                <a:latin typeface="Arial"/>
                <a:cs typeface="Arial"/>
              </a:rPr>
              <a:t/>
            </a:r>
            <a:endParaRPr sz="2100">
              <a:latin typeface="Arial"/>
              <a:cs typeface="Arial"/>
            </a:endParaRPr>
          </a:p>
        </p:txBody>
      </p:sp>
      <p:sp>
        <p:nvSpPr>
          <p:cNvPr id="29" name="object 29" descr=""/>
          <p:cNvSpPr txBox="1"/>
          <p:nvPr/>
        </p:nvSpPr>
        <p:spPr>
          <a:xfrm>
            <a:off x="8099361" y="7192891"/>
            <a:ext cx="477520" cy="4693920"/>
          </a:xfrm>
          <a:prstGeom prst="rect">
            <a:avLst/>
          </a:prstGeom>
        </p:spPr>
        <p:txBody>
          <a:bodyPr wrap="square" lIns="0" tIns="0" rIns="0" bIns="0" rtlCol="0" vert="horz">
            <a:spAutoFit/>
          </a:bodyPr>
          <a:lstStyle/>
          <a:p>
            <a:pPr>
              <a:lnSpc>
                <a:spcPts val="2075"/>
              </a:lnSpc>
            </a:pPr>
            <a:r>
              <a:rPr dirty="0" sz="2100" spc="-254">
                <a:latin typeface="Times New Roman"/>
                <a:ea typeface="Times New Roman"/>
                <a:cs typeface="Times New Roman"/>
                <a:sym typeface="Times New Roman"/>
              </a:rPr>
              <a:t>unit</a:t>
            </a:r>
            <a:endParaRPr sz="2100">
              <a:latin typeface="SimSun"/>
              <a:cs typeface="SimSun"/>
            </a:endParaRPr>
          </a:p>
          <a:p>
            <a:pPr>
              <a:lnSpc>
                <a:spcPct val="100000"/>
              </a:lnSpc>
              <a:spcBef>
                <a:spcPts val="2090"/>
              </a:spcBef>
            </a:pPr>
            <a:endParaRPr sz="1850">
              <a:latin typeface="SimSun"/>
              <a:cs typeface="SimSun"/>
            </a:endParaRPr>
          </a:p>
          <a:p>
            <a:pPr>
              <a:lnSpc>
                <a:spcPct val="100000"/>
              </a:lnSpc>
            </a:pPr>
            <a:r>
              <a:rPr dirty="0" sz="2100" spc="-305">
                <a:latin typeface="Times New Roman"/>
                <a:ea typeface="Times New Roman"/>
                <a:cs typeface="Times New Roman"/>
                <a:sym typeface="Times New Roman"/>
              </a:rPr>
              <a:t>V</a:t>
            </a:r>
            <a:endParaRPr sz="2100">
              <a:latin typeface="Arial"/>
              <a:cs typeface="Arial"/>
            </a:endParaRPr>
          </a:p>
          <a:p>
            <a:pPr algn="just" marR="9525">
              <a:lnSpc>
                <a:spcPct val="277000"/>
              </a:lnSpc>
            </a:pPr>
            <a:r>
              <a:rPr dirty="0" sz="2100" spc="-25">
                <a:latin typeface="Times New Roman"/>
                <a:ea typeface="Times New Roman"/>
                <a:cs typeface="Times New Roman"/>
                <a:sym typeface="Times New Roman"/>
              </a:rPr>
              <a:t>mA mm mm mm</a:t>
            </a:r>
            <a:r>
              <a:rPr dirty="0" sz="2100" spc="25">
                <a:latin typeface="Arial"/>
                <a:cs typeface="Arial"/>
              </a:rPr>
              <a:t/>
            </a:r>
            <a:endParaRPr sz="2100">
              <a:latin typeface="Arial"/>
              <a:cs typeface="Arial"/>
            </a:endParaRPr>
          </a:p>
        </p:txBody>
      </p:sp>
      <p:sp>
        <p:nvSpPr>
          <p:cNvPr id="30" name="object 30" descr=""/>
          <p:cNvSpPr txBox="1"/>
          <p:nvPr/>
        </p:nvSpPr>
        <p:spPr>
          <a:xfrm>
            <a:off x="3419390" y="12512195"/>
            <a:ext cx="3189605" cy="238760"/>
          </a:xfrm>
          <a:prstGeom prst="rect">
            <a:avLst/>
          </a:prstGeom>
        </p:spPr>
        <p:txBody>
          <a:bodyPr wrap="square" lIns="0" tIns="0" rIns="0" bIns="0" rtlCol="0" vert="horz">
            <a:spAutoFit/>
          </a:bodyPr>
          <a:lstStyle/>
          <a:p>
            <a:pPr>
              <a:lnSpc>
                <a:spcPts val="1880"/>
              </a:lnSpc>
            </a:pPr>
            <a:r>
              <a:rPr dirty="0" sz="2100" spc="-220">
                <a:latin typeface="Times New Roman"/>
                <a:ea typeface="Times New Roman"/>
                <a:cs typeface="Times New Roman"/>
                <a:sym typeface="Times New Roman"/>
              </a:rPr>
              <a:t>Diesel, gasoline, light oil, low-medium oil products</a:t>
            </a:r>
            <a:r>
              <a:rPr dirty="0" sz="2100" spc="-245">
                <a:latin typeface="Microsoft JhengHei"/>
                <a:cs typeface="Microsoft JhengHei"/>
              </a:rPr>
              <a:t/>
            </a:r>
            <a:r>
              <a:rPr dirty="0" sz="2100" spc="-235">
                <a:latin typeface="SimSun"/>
                <a:cs typeface="SimSun"/>
              </a:rPr>
              <a:t/>
            </a:r>
            <a:endParaRPr sz="2100">
              <a:latin typeface="SimSun"/>
              <a:cs typeface="SimSun"/>
            </a:endParaRPr>
          </a:p>
        </p:txBody>
      </p:sp>
      <p:sp>
        <p:nvSpPr>
          <p:cNvPr id="31" name="object 31" descr=""/>
          <p:cNvSpPr txBox="1"/>
          <p:nvPr/>
        </p:nvSpPr>
        <p:spPr>
          <a:xfrm>
            <a:off x="3419390" y="13398744"/>
            <a:ext cx="1668145" cy="1148080"/>
          </a:xfrm>
          <a:prstGeom prst="rect">
            <a:avLst/>
          </a:prstGeom>
        </p:spPr>
        <p:txBody>
          <a:bodyPr wrap="square" lIns="0" tIns="0" rIns="0" bIns="0" rtlCol="0" vert="horz">
            <a:spAutoFit/>
          </a:bodyPr>
          <a:lstStyle/>
          <a:p>
            <a:pPr>
              <a:lnSpc>
                <a:spcPts val="2075"/>
              </a:lnSpc>
            </a:pPr>
            <a:r>
              <a:rPr dirty="0" sz="2100" spc="-140">
                <a:latin typeface="Times New Roman"/>
                <a:ea typeface="Times New Roman"/>
                <a:cs typeface="Times New Roman"/>
                <a:sym typeface="Times New Roman"/>
              </a:rPr>
              <a:t>RS232/RS485</a:t>
            </a:r>
            <a:r>
              <a:rPr dirty="0" sz="2100" spc="-150">
                <a:latin typeface="Arial"/>
                <a:cs typeface="Arial"/>
              </a:rPr>
              <a:t> </a:t>
            </a:r>
            <a:r>
              <a:rPr dirty="0" sz="2100" spc="145">
                <a:latin typeface="Arial"/>
                <a:cs typeface="Arial"/>
              </a:rPr>
              <a:t/>
            </a:r>
            <a:r>
              <a:rPr dirty="0" sz="2100" spc="-145">
                <a:latin typeface="Arial"/>
                <a:cs typeface="Arial"/>
              </a:rPr>
              <a:t> </a:t>
            </a:r>
            <a:r>
              <a:rPr dirty="0" sz="2100" spc="-135">
                <a:latin typeface="Arial"/>
                <a:cs typeface="Arial"/>
              </a:rPr>
              <a:t/>
            </a:r>
            <a:endParaRPr sz="2100">
              <a:latin typeface="Arial"/>
              <a:cs typeface="Arial"/>
            </a:endParaRPr>
          </a:p>
          <a:p>
            <a:pPr>
              <a:lnSpc>
                <a:spcPct val="100000"/>
              </a:lnSpc>
            </a:pPr>
            <a:endParaRPr sz="1850">
              <a:latin typeface="Arial"/>
              <a:cs typeface="Arial"/>
            </a:endParaRPr>
          </a:p>
          <a:p>
            <a:pPr>
              <a:lnSpc>
                <a:spcPct val="100000"/>
              </a:lnSpc>
              <a:spcBef>
                <a:spcPts val="204"/>
              </a:spcBef>
            </a:pPr>
            <a:endParaRPr sz="1850">
              <a:latin typeface="Arial"/>
              <a:cs typeface="Arial"/>
            </a:endParaRPr>
          </a:p>
          <a:p>
            <a:pPr>
              <a:lnSpc>
                <a:spcPts val="2500"/>
              </a:lnSpc>
            </a:pPr>
            <a:r>
              <a:rPr dirty="0" sz="2100" spc="-20">
                <a:latin typeface="Arial"/>
                <a:cs typeface="Arial"/>
              </a:rPr>
              <a:t>9600</a:t>
            </a:r>
            <a:endParaRPr sz="2100">
              <a:latin typeface="Arial"/>
              <a:cs typeface="Arial"/>
            </a:endParaRPr>
          </a:p>
        </p:txBody>
      </p:sp>
      <p:sp>
        <p:nvSpPr>
          <p:cNvPr id="32" name="object 32" descr=""/>
          <p:cNvSpPr txBox="1"/>
          <p:nvPr/>
        </p:nvSpPr>
        <p:spPr>
          <a:xfrm>
            <a:off x="8099361" y="13398744"/>
            <a:ext cx="568325" cy="1148080"/>
          </a:xfrm>
          <a:prstGeom prst="rect">
            <a:avLst/>
          </a:prstGeom>
        </p:spPr>
        <p:txBody>
          <a:bodyPr wrap="square" lIns="0" tIns="0" rIns="0" bIns="0" rtlCol="0" vert="horz">
            <a:spAutoFit/>
          </a:bodyPr>
          <a:lstStyle/>
          <a:p>
            <a:pPr>
              <a:lnSpc>
                <a:spcPts val="2075"/>
              </a:lnSpc>
            </a:pPr>
            <a:r>
              <a:rPr dirty="0" sz="2100" spc="-245">
                <a:latin typeface="Times New Roman"/>
                <a:ea typeface="Times New Roman"/>
                <a:cs typeface="Times New Roman"/>
                <a:sym typeface="Times New Roman"/>
              </a:rPr>
              <a:t>Chuankou</a:t>
            </a:r>
            <a:r>
              <a:rPr dirty="0" sz="2100" spc="-50">
                <a:latin typeface="Microsoft JhengHei"/>
                <a:cs typeface="Microsoft JhengHei"/>
              </a:rPr>
              <a:t/>
            </a:r>
            <a:endParaRPr sz="2100">
              <a:latin typeface="Microsoft JhengHei"/>
              <a:cs typeface="Microsoft JhengHei"/>
            </a:endParaRPr>
          </a:p>
          <a:p>
            <a:pPr>
              <a:lnSpc>
                <a:spcPct val="100000"/>
              </a:lnSpc>
              <a:spcBef>
                <a:spcPts val="1055"/>
              </a:spcBef>
            </a:pPr>
            <a:endParaRPr sz="1850">
              <a:latin typeface="Microsoft JhengHei"/>
              <a:cs typeface="Microsoft JhengHei"/>
            </a:endParaRPr>
          </a:p>
          <a:p>
            <a:pPr>
              <a:lnSpc>
                <a:spcPts val="2500"/>
              </a:lnSpc>
            </a:pPr>
            <a:r>
              <a:rPr dirty="0" sz="2100" spc="-10">
                <a:latin typeface="Times New Roman"/>
                <a:ea typeface="Times New Roman"/>
                <a:cs typeface="Times New Roman"/>
                <a:sym typeface="Times New Roman"/>
              </a:rPr>
              <a:t>bit/S</a:t>
            </a:r>
            <a:endParaRPr sz="2100">
              <a:latin typeface="Arial"/>
              <a:cs typeface="Arial"/>
            </a:endParaRPr>
          </a:p>
        </p:txBody>
      </p:sp>
      <p:sp>
        <p:nvSpPr>
          <p:cNvPr id="33" name="object 33" descr=""/>
          <p:cNvSpPr txBox="1"/>
          <p:nvPr/>
        </p:nvSpPr>
        <p:spPr>
          <a:xfrm>
            <a:off x="10336301" y="13398744"/>
            <a:ext cx="2159000" cy="1125855"/>
          </a:xfrm>
          <a:prstGeom prst="rect">
            <a:avLst/>
          </a:prstGeom>
        </p:spPr>
        <p:txBody>
          <a:bodyPr wrap="square" lIns="0" tIns="0" rIns="0" bIns="0" rtlCol="0" vert="horz">
            <a:spAutoFit/>
          </a:bodyPr>
          <a:lstStyle/>
          <a:p>
            <a:pPr>
              <a:lnSpc>
                <a:spcPts val="2075"/>
              </a:lnSpc>
            </a:pPr>
            <a:r>
              <a:rPr dirty="0" sz="2100" spc="-245">
                <a:latin typeface="Times New Roman"/>
                <a:ea typeface="Times New Roman"/>
                <a:cs typeface="Times New Roman"/>
                <a:sym typeface="Times New Roman"/>
              </a:rPr>
              <a:t>Customizable 0-5V 4-20mA</a:t>
            </a:r>
            <a:r>
              <a:rPr dirty="0" sz="2100" spc="-245">
                <a:latin typeface="SimSun"/>
                <a:cs typeface="SimSun"/>
              </a:rPr>
              <a:t/>
            </a:r>
            <a:r>
              <a:rPr dirty="0" sz="2100" spc="-40">
                <a:latin typeface="Arial"/>
                <a:cs typeface="Arial"/>
              </a:rPr>
              <a:t/>
            </a:r>
            <a:r>
              <a:rPr dirty="0" sz="2100" spc="-25">
                <a:latin typeface="Arial"/>
                <a:cs typeface="Arial"/>
              </a:rPr>
              <a:t/>
            </a:r>
            <a:r>
              <a:rPr dirty="0" sz="2100" spc="-95">
                <a:latin typeface="Arial"/>
                <a:cs typeface="Arial"/>
              </a:rPr>
              <a:t> </a:t>
            </a:r>
            <a:r>
              <a:rPr dirty="0" sz="2100" spc="-40">
                <a:latin typeface="Arial"/>
                <a:cs typeface="Arial"/>
              </a:rPr>
              <a:t/>
            </a:r>
            <a:r>
              <a:rPr dirty="0" sz="2100" spc="-25">
                <a:latin typeface="Arial"/>
                <a:cs typeface="Arial"/>
              </a:rPr>
              <a:t/>
            </a:r>
            <a:endParaRPr sz="2100">
              <a:latin typeface="Arial"/>
              <a:cs typeface="Arial"/>
            </a:endParaRPr>
          </a:p>
          <a:p>
            <a:pPr>
              <a:lnSpc>
                <a:spcPct val="100000"/>
              </a:lnSpc>
            </a:pPr>
            <a:endParaRPr sz="1850">
              <a:latin typeface="Arial"/>
              <a:cs typeface="Arial"/>
            </a:endParaRPr>
          </a:p>
          <a:p>
            <a:pPr>
              <a:lnSpc>
                <a:spcPct val="100000"/>
              </a:lnSpc>
              <a:spcBef>
                <a:spcPts val="204"/>
              </a:spcBef>
            </a:pPr>
            <a:endParaRPr sz="1850">
              <a:latin typeface="Arial"/>
              <a:cs typeface="Arial"/>
            </a:endParaRPr>
          </a:p>
          <a:p>
            <a:pPr>
              <a:lnSpc>
                <a:spcPts val="2325"/>
              </a:lnSpc>
            </a:pPr>
            <a:r>
              <a:rPr dirty="0" sz="2100" spc="-245">
                <a:latin typeface="Times New Roman"/>
                <a:ea typeface="Times New Roman"/>
                <a:cs typeface="Times New Roman"/>
                <a:sym typeface="Times New Roman"/>
              </a:rPr>
              <a:t>Baud rate adjustable</a:t>
            </a:r>
            <a:r>
              <a:rPr dirty="0" sz="2100" spc="-245">
                <a:latin typeface="Microsoft JhengHei"/>
                <a:cs typeface="Microsoft JhengHei"/>
              </a:rPr>
              <a:t/>
            </a:r>
            <a:r>
              <a:rPr dirty="0" sz="2100" spc="-50">
                <a:latin typeface="SimSun"/>
                <a:cs typeface="SimSun"/>
              </a:rPr>
              <a:t/>
            </a:r>
            <a:endParaRPr sz="2100">
              <a:latin typeface="SimSun"/>
              <a:cs typeface="SimSun"/>
            </a:endParaRPr>
          </a:p>
        </p:txBody>
      </p:sp>
      <p:sp>
        <p:nvSpPr>
          <p:cNvPr id="34" name="object 34" descr=""/>
          <p:cNvSpPr txBox="1"/>
          <p:nvPr/>
        </p:nvSpPr>
        <p:spPr>
          <a:xfrm>
            <a:off x="1842392" y="7192891"/>
            <a:ext cx="955040" cy="8218170"/>
          </a:xfrm>
          <a:prstGeom prst="rect">
            <a:avLst/>
          </a:prstGeom>
        </p:spPr>
        <p:txBody>
          <a:bodyPr wrap="square" lIns="0" tIns="0" rIns="0" bIns="0" rtlCol="0" vert="horz">
            <a:spAutoFit/>
          </a:bodyPr>
          <a:lstStyle/>
          <a:p>
            <a:pPr algn="ctr">
              <a:lnSpc>
                <a:spcPts val="2075"/>
              </a:lnSpc>
            </a:pPr>
            <a:r>
              <a:rPr dirty="0" sz="2100" spc="-150">
                <a:latin typeface="Times New Roman"/>
                <a:ea typeface="Times New Roman"/>
                <a:cs typeface="Times New Roman"/>
                <a:sym typeface="Times New Roman"/>
              </a:rPr>
              <a:t>parameter</a:t>
            </a:r>
            <a:endParaRPr sz="2100">
              <a:latin typeface="Microsoft JhengHei"/>
              <a:cs typeface="Microsoft JhengHei"/>
            </a:endParaRPr>
          </a:p>
          <a:p>
            <a:pPr>
              <a:lnSpc>
                <a:spcPct val="100000"/>
              </a:lnSpc>
              <a:spcBef>
                <a:spcPts val="1055"/>
              </a:spcBef>
            </a:pPr>
            <a:endParaRPr sz="1850">
              <a:latin typeface="Microsoft JhengHei"/>
              <a:cs typeface="Microsoft JhengHei"/>
            </a:endParaRPr>
          </a:p>
          <a:p>
            <a:pPr algn="ctr">
              <a:lnSpc>
                <a:spcPct val="100000"/>
              </a:lnSpc>
            </a:pPr>
            <a:r>
              <a:rPr dirty="0" sz="2100" spc="-245">
                <a:latin typeface="Times New Roman"/>
                <a:ea typeface="Times New Roman"/>
                <a:cs typeface="Times New Roman"/>
                <a:sym typeface="Times New Roman"/>
              </a:rPr>
              <a:t>Input voltage</a:t>
            </a:r>
            <a:r>
              <a:rPr dirty="0" sz="2100" spc="-245">
                <a:latin typeface="Microsoft JhengHei"/>
                <a:cs typeface="Microsoft JhengHei"/>
              </a:rPr>
              <a:t/>
            </a:r>
            <a:r>
              <a:rPr dirty="0" sz="2100" spc="-245">
                <a:latin typeface="SimSun"/>
                <a:cs typeface="SimSun"/>
              </a:rPr>
              <a:t/>
            </a:r>
            <a:r>
              <a:rPr dirty="0" sz="2100" spc="-229">
                <a:latin typeface="Microsoft JhengHei"/>
                <a:cs typeface="Microsoft JhengHei"/>
              </a:rPr>
              <a:t/>
            </a:r>
            <a:endParaRPr sz="2100">
              <a:latin typeface="Microsoft JhengHei"/>
              <a:cs typeface="Microsoft JhengHei"/>
            </a:endParaRPr>
          </a:p>
          <a:p>
            <a:pPr algn="ctr">
              <a:lnSpc>
                <a:spcPts val="6980"/>
              </a:lnSpc>
              <a:spcBef>
                <a:spcPts val="780"/>
              </a:spcBef>
            </a:pPr>
            <a:r>
              <a:rPr dirty="0" sz="2100" spc="-245">
                <a:latin typeface="Times New Roman"/>
                <a:ea typeface="Times New Roman"/>
                <a:cs typeface="Times New Roman"/>
                <a:sym typeface="Times New Roman"/>
              </a:rPr>
              <a:t>Operating current, measurement range, resolution, measurement accuracy, measured liquid, communication interface, communication rate, line sequence definition</a:t>
            </a:r>
            <a:r>
              <a:rPr dirty="0" sz="2100" spc="-245">
                <a:latin typeface="SimSun"/>
                <a:cs typeface="SimSun"/>
              </a:rPr>
              <a:t/>
            </a:r>
            <a:r>
              <a:rPr dirty="0" sz="2100" spc="-180">
                <a:latin typeface="SimSun"/>
                <a:cs typeface="SimSun"/>
              </a:rPr>
              <a:t/>
            </a:r>
            <a:r>
              <a:rPr dirty="0" sz="2100" spc="-50">
                <a:latin typeface="SimSun"/>
                <a:cs typeface="SimSun"/>
              </a:rPr>
              <a:t> </a:t>
            </a:r>
            <a:r>
              <a:rPr dirty="0" sz="2100" spc="-245">
                <a:latin typeface="SimSun"/>
                <a:cs typeface="SimSun"/>
              </a:rPr>
              <a:t/>
            </a:r>
            <a:r>
              <a:rPr dirty="0" sz="2100" spc="-229">
                <a:latin typeface="Microsoft JhengHei"/>
                <a:cs typeface="Microsoft JhengHei"/>
              </a:rPr>
              <a:t/>
            </a:r>
            <a:r>
              <a:rPr dirty="0" sz="2100" spc="-245">
                <a:latin typeface="SimSun"/>
                <a:cs typeface="SimSun"/>
              </a:rPr>
              <a:t/>
            </a:r>
            <a:endParaRPr sz="2100">
              <a:latin typeface="SimSun"/>
              <a:cs typeface="SimSun"/>
            </a:endParaRPr>
          </a:p>
        </p:txBody>
      </p:sp>
      <p:sp>
        <p:nvSpPr>
          <p:cNvPr id="35" name="object 35" descr=""/>
          <p:cNvSpPr txBox="1"/>
          <p:nvPr/>
        </p:nvSpPr>
        <p:spPr>
          <a:xfrm>
            <a:off x="3419390" y="15171846"/>
            <a:ext cx="5154930" cy="260985"/>
          </a:xfrm>
          <a:prstGeom prst="rect">
            <a:avLst/>
          </a:prstGeom>
        </p:spPr>
        <p:txBody>
          <a:bodyPr wrap="square" lIns="0" tIns="0" rIns="0" bIns="0" rtlCol="0" vert="horz">
            <a:spAutoFit/>
          </a:bodyPr>
          <a:lstStyle/>
          <a:p>
            <a:pPr>
              <a:lnSpc>
                <a:spcPts val="2055"/>
              </a:lnSpc>
            </a:pPr>
            <a:r>
              <a:rPr dirty="0" sz="2100" spc="-245">
                <a:latin typeface="Times New Roman"/>
                <a:ea typeface="Times New Roman"/>
                <a:cs typeface="Times New Roman"/>
                <a:sym typeface="Times New Roman"/>
              </a:rPr>
              <a:t>Black - Ground; Red - Positive; Green - TX/B; Yellow - RX/A</a:t>
            </a:r>
            <a:r>
              <a:rPr dirty="0" sz="2100" spc="-10">
                <a:latin typeface="Arial"/>
                <a:cs typeface="Arial"/>
              </a:rPr>
              <a:t/>
            </a:r>
            <a:r>
              <a:rPr dirty="0" sz="2100" spc="-305">
                <a:latin typeface="SimSun"/>
                <a:cs typeface="SimSun"/>
              </a:rPr>
              <a:t/>
            </a:r>
            <a:r>
              <a:rPr dirty="0" sz="2100" spc="-245">
                <a:latin typeface="Microsoft JhengHei"/>
                <a:cs typeface="Microsoft JhengHei"/>
              </a:rPr>
              <a:t/>
            </a:r>
            <a:r>
              <a:rPr dirty="0" sz="2100" spc="-10">
                <a:latin typeface="Arial"/>
                <a:cs typeface="Arial"/>
              </a:rPr>
              <a:t/>
            </a:r>
            <a:r>
              <a:rPr dirty="0" sz="2100" spc="-305">
                <a:latin typeface="SimSun"/>
                <a:cs typeface="SimSun"/>
              </a:rPr>
              <a:t/>
            </a:r>
            <a:r>
              <a:rPr dirty="0" sz="2100" spc="-245">
                <a:latin typeface="Microsoft JhengHei"/>
                <a:cs typeface="Microsoft JhengHei"/>
              </a:rPr>
              <a:t/>
            </a:r>
            <a:r>
              <a:rPr dirty="0" sz="2100" spc="-10">
                <a:latin typeface="Arial"/>
                <a:cs typeface="Arial"/>
              </a:rPr>
              <a:t/>
            </a:r>
            <a:r>
              <a:rPr dirty="0" sz="2100" spc="-125">
                <a:latin typeface="Arial"/>
                <a:cs typeface="Arial"/>
              </a:rPr>
              <a:t/>
            </a:r>
            <a:r>
              <a:rPr dirty="0" sz="2100" spc="-125">
                <a:latin typeface="SimSun"/>
                <a:cs typeface="SimSun"/>
              </a:rPr>
              <a:t/>
            </a:r>
            <a:r>
              <a:rPr dirty="0" sz="2100" spc="-245">
                <a:latin typeface="Microsoft JhengHei"/>
                <a:cs typeface="Microsoft JhengHei"/>
              </a:rPr>
              <a:t/>
            </a:r>
            <a:r>
              <a:rPr dirty="0" sz="2100" spc="-10">
                <a:latin typeface="Arial"/>
                <a:cs typeface="Arial"/>
              </a:rPr>
              <a:t/>
            </a:r>
            <a:r>
              <a:rPr dirty="0" sz="2100" spc="-80">
                <a:latin typeface="Arial"/>
                <a:cs typeface="Arial"/>
              </a:rPr>
              <a:t/>
            </a:r>
            <a:endParaRPr sz="2100">
              <a:latin typeface="Arial"/>
              <a:cs typeface="Arial"/>
            </a:endParaRPr>
          </a:p>
        </p:txBody>
      </p:sp>
      <p:grpSp>
        <p:nvGrpSpPr>
          <p:cNvPr id="36" name="object 36" descr=""/>
          <p:cNvGrpSpPr/>
          <p:nvPr/>
        </p:nvGrpSpPr>
        <p:grpSpPr>
          <a:xfrm>
            <a:off x="1275845" y="6829861"/>
            <a:ext cx="11518265" cy="8910320"/>
            <a:chOff x="1275845" y="6829861"/>
            <a:chExt cx="11518265" cy="8910320"/>
          </a:xfrm>
        </p:grpSpPr>
        <p:sp>
          <p:nvSpPr>
            <p:cNvPr id="37" name="object 37" descr=""/>
            <p:cNvSpPr/>
            <p:nvPr/>
          </p:nvSpPr>
          <p:spPr>
            <a:xfrm>
              <a:off x="1298232" y="6874319"/>
              <a:ext cx="11473180" cy="8821420"/>
            </a:xfrm>
            <a:custGeom>
              <a:avLst/>
              <a:gdLst/>
              <a:ahLst/>
              <a:cxnLst/>
              <a:rect l="l" t="t" r="r" b="b"/>
              <a:pathLst>
                <a:path w="11473180" h="8821419">
                  <a:moveTo>
                    <a:pt x="11473117" y="317"/>
                  </a:moveTo>
                  <a:lnTo>
                    <a:pt x="8959990" y="317"/>
                  </a:lnTo>
                  <a:lnTo>
                    <a:pt x="6723050" y="317"/>
                  </a:lnTo>
                  <a:lnTo>
                    <a:pt x="6723050" y="1772920"/>
                  </a:lnTo>
                  <a:lnTo>
                    <a:pt x="6723050" y="1773428"/>
                  </a:lnTo>
                  <a:lnTo>
                    <a:pt x="4886160" y="1773428"/>
                  </a:lnTo>
                  <a:lnTo>
                    <a:pt x="4886160" y="1772920"/>
                  </a:lnTo>
                  <a:lnTo>
                    <a:pt x="6723050" y="1772920"/>
                  </a:lnTo>
                  <a:lnTo>
                    <a:pt x="6723050" y="317"/>
                  </a:lnTo>
                  <a:lnTo>
                    <a:pt x="6723050" y="0"/>
                  </a:lnTo>
                  <a:lnTo>
                    <a:pt x="2043074" y="0"/>
                  </a:lnTo>
                  <a:lnTo>
                    <a:pt x="2043074" y="317"/>
                  </a:lnTo>
                  <a:lnTo>
                    <a:pt x="0" y="317"/>
                  </a:lnTo>
                  <a:lnTo>
                    <a:pt x="0" y="8821052"/>
                  </a:lnTo>
                  <a:lnTo>
                    <a:pt x="2043074" y="8821052"/>
                  </a:lnTo>
                  <a:lnTo>
                    <a:pt x="2043074" y="8821420"/>
                  </a:lnTo>
                  <a:lnTo>
                    <a:pt x="11473117" y="8821420"/>
                  </a:lnTo>
                  <a:lnTo>
                    <a:pt x="11473117" y="7934960"/>
                  </a:lnTo>
                  <a:lnTo>
                    <a:pt x="6723050" y="7934960"/>
                  </a:lnTo>
                  <a:lnTo>
                    <a:pt x="6723050" y="7934503"/>
                  </a:lnTo>
                  <a:lnTo>
                    <a:pt x="8959990" y="7934503"/>
                  </a:lnTo>
                  <a:lnTo>
                    <a:pt x="11473117" y="7934503"/>
                  </a:lnTo>
                  <a:lnTo>
                    <a:pt x="11473117" y="6206490"/>
                  </a:lnTo>
                  <a:lnTo>
                    <a:pt x="11473117" y="6206172"/>
                  </a:lnTo>
                  <a:lnTo>
                    <a:pt x="11473117" y="5274856"/>
                  </a:lnTo>
                  <a:lnTo>
                    <a:pt x="11473117" y="5274310"/>
                  </a:lnTo>
                  <a:lnTo>
                    <a:pt x="11473117" y="317"/>
                  </a:lnTo>
                  <a:close/>
                </a:path>
              </a:pathLst>
            </a:custGeom>
            <a:solidFill>
              <a:srgbClr val="000000"/>
            </a:solidFill>
          </p:spPr>
          <p:txBody>
            <a:bodyPr wrap="square" lIns="0" tIns="0" rIns="0" bIns="0" rtlCol="0"/>
            <a:lstStyle/>
            <a:p/>
          </p:txBody>
        </p:sp>
        <p:sp>
          <p:nvSpPr>
            <p:cNvPr id="38" name="object 38" descr=""/>
            <p:cNvSpPr/>
            <p:nvPr/>
          </p:nvSpPr>
          <p:spPr>
            <a:xfrm>
              <a:off x="1275845" y="6852249"/>
              <a:ext cx="11518265" cy="8865870"/>
            </a:xfrm>
            <a:custGeom>
              <a:avLst/>
              <a:gdLst/>
              <a:ahLst/>
              <a:cxnLst/>
              <a:rect l="l" t="t" r="r" b="b"/>
              <a:pathLst>
                <a:path w="11518265" h="8865869">
                  <a:moveTo>
                    <a:pt x="22387" y="22387"/>
                  </a:moveTo>
                  <a:lnTo>
                    <a:pt x="22387" y="8843117"/>
                  </a:lnTo>
                </a:path>
                <a:path w="11518265" h="8865869">
                  <a:moveTo>
                    <a:pt x="2065468" y="22387"/>
                  </a:moveTo>
                  <a:lnTo>
                    <a:pt x="2065468" y="8843117"/>
                  </a:lnTo>
                </a:path>
                <a:path w="11518265" h="8865869">
                  <a:moveTo>
                    <a:pt x="4908558" y="1795488"/>
                  </a:moveTo>
                  <a:lnTo>
                    <a:pt x="4908558" y="2637263"/>
                  </a:lnTo>
                </a:path>
                <a:path w="11518265" h="8865869">
                  <a:moveTo>
                    <a:pt x="6745438" y="22387"/>
                  </a:moveTo>
                  <a:lnTo>
                    <a:pt x="6745438" y="5296915"/>
                  </a:lnTo>
                </a:path>
                <a:path w="11518265" h="8865869">
                  <a:moveTo>
                    <a:pt x="6745438" y="6228241"/>
                  </a:moveTo>
                  <a:lnTo>
                    <a:pt x="6745438" y="7956566"/>
                  </a:lnTo>
                </a:path>
                <a:path w="11518265" h="8865869">
                  <a:moveTo>
                    <a:pt x="8982378" y="22387"/>
                  </a:moveTo>
                  <a:lnTo>
                    <a:pt x="8982378" y="5296915"/>
                  </a:lnTo>
                </a:path>
                <a:path w="11518265" h="8865869">
                  <a:moveTo>
                    <a:pt x="8982378" y="6228241"/>
                  </a:moveTo>
                  <a:lnTo>
                    <a:pt x="8982378" y="7956566"/>
                  </a:lnTo>
                </a:path>
                <a:path w="11518265" h="8865869">
                  <a:moveTo>
                    <a:pt x="11495509" y="22387"/>
                  </a:moveTo>
                  <a:lnTo>
                    <a:pt x="11495509" y="8843117"/>
                  </a:lnTo>
                </a:path>
                <a:path w="11518265" h="8865869">
                  <a:moveTo>
                    <a:pt x="0" y="0"/>
                  </a:moveTo>
                  <a:lnTo>
                    <a:pt x="11517896" y="0"/>
                  </a:lnTo>
                </a:path>
                <a:path w="11518265" h="8865869">
                  <a:moveTo>
                    <a:pt x="0" y="886550"/>
                  </a:moveTo>
                  <a:lnTo>
                    <a:pt x="11517896" y="886550"/>
                  </a:lnTo>
                </a:path>
                <a:path w="11518265" h="8865869">
                  <a:moveTo>
                    <a:pt x="0" y="1773100"/>
                  </a:moveTo>
                  <a:lnTo>
                    <a:pt x="11517896" y="1773100"/>
                  </a:lnTo>
                </a:path>
                <a:path w="11518265" h="8865869">
                  <a:moveTo>
                    <a:pt x="0" y="2659651"/>
                  </a:moveTo>
                  <a:lnTo>
                    <a:pt x="11517896" y="2659651"/>
                  </a:lnTo>
                </a:path>
                <a:path w="11518265" h="8865869">
                  <a:moveTo>
                    <a:pt x="0" y="3546201"/>
                  </a:moveTo>
                  <a:lnTo>
                    <a:pt x="11517896" y="3546201"/>
                  </a:lnTo>
                </a:path>
                <a:path w="11518265" h="8865869">
                  <a:moveTo>
                    <a:pt x="0" y="4432752"/>
                  </a:moveTo>
                  <a:lnTo>
                    <a:pt x="11517896" y="4432752"/>
                  </a:lnTo>
                </a:path>
                <a:path w="11518265" h="8865869">
                  <a:moveTo>
                    <a:pt x="0" y="5319302"/>
                  </a:moveTo>
                  <a:lnTo>
                    <a:pt x="11517896" y="5319302"/>
                  </a:lnTo>
                </a:path>
                <a:path w="11518265" h="8865869">
                  <a:moveTo>
                    <a:pt x="0" y="6205853"/>
                  </a:moveTo>
                  <a:lnTo>
                    <a:pt x="11517896" y="6205853"/>
                  </a:lnTo>
                </a:path>
                <a:path w="11518265" h="8865869">
                  <a:moveTo>
                    <a:pt x="0" y="7092403"/>
                  </a:moveTo>
                  <a:lnTo>
                    <a:pt x="11517896" y="7092403"/>
                  </a:lnTo>
                </a:path>
                <a:path w="11518265" h="8865869">
                  <a:moveTo>
                    <a:pt x="0" y="7978954"/>
                  </a:moveTo>
                  <a:lnTo>
                    <a:pt x="11517896" y="7978954"/>
                  </a:lnTo>
                </a:path>
                <a:path w="11518265" h="8865869">
                  <a:moveTo>
                    <a:pt x="0" y="8865504"/>
                  </a:moveTo>
                  <a:lnTo>
                    <a:pt x="11517896" y="8865504"/>
                  </a:lnTo>
                </a:path>
              </a:pathLst>
            </a:custGeom>
            <a:ln w="44775">
              <a:solidFill>
                <a:srgbClr val="000000"/>
              </a:solidFill>
            </a:ln>
          </p:spPr>
          <p:txBody>
            <a:bodyPr wrap="square" lIns="0" tIns="0" rIns="0" bIns="0" rtlCol="0"/>
            <a:lstStyle/>
            <a:p/>
          </p:txBody>
        </p:sp>
      </p:grpSp>
      <p:pic>
        <p:nvPicPr>
          <p:cNvPr id="39" name="object 39" descr=""/>
          <p:cNvPicPr/>
          <p:nvPr/>
        </p:nvPicPr>
        <p:blipFill>
          <a:blip r:embed="rId2" cstate="print"/>
          <a:stretch>
            <a:fillRect/>
          </a:stretch>
        </p:blipFill>
        <p:spPr>
          <a:xfrm>
            <a:off x="1020071" y="5688933"/>
            <a:ext cx="3094993" cy="459169"/>
          </a:xfrm>
          <a:prstGeom prst="rect">
            <a:avLst/>
          </a:prstGeom>
        </p:spPr>
      </p:pic>
      <p:sp>
        <p:nvSpPr>
          <p:cNvPr id="40" name="object 40" descr=""/>
          <p:cNvSpPr txBox="1"/>
          <p:nvPr/>
        </p:nvSpPr>
        <p:spPr>
          <a:xfrm>
            <a:off x="1108779" y="5612634"/>
            <a:ext cx="1827530" cy="531495"/>
          </a:xfrm>
          <a:prstGeom prst="rect">
            <a:avLst/>
          </a:prstGeom>
        </p:spPr>
        <p:txBody>
          <a:bodyPr wrap="square" lIns="0" tIns="14604" rIns="0" bIns="0" rtlCol="0" vert="horz">
            <a:spAutoFit/>
          </a:bodyPr>
          <a:lstStyle/>
          <a:p>
            <a:pPr marL="12700">
              <a:lnSpc>
                <a:spcPct val="100000"/>
              </a:lnSpc>
              <a:spcBef>
                <a:spcPts val="114"/>
              </a:spcBef>
            </a:pPr>
            <a:r>
              <a:rPr dirty="0" sz="3300" spc="254">
                <a:solidFill>
                  <a:srgbClr val="2346E9"/>
                </a:solidFill>
                <a:latin typeface="Times New Roman"/>
                <a:ea typeface="Times New Roman"/>
                <a:cs typeface="Times New Roman"/>
                <a:sym typeface="Times New Roman"/>
              </a:rPr>
              <a:t>Basic Parameters</a:t>
            </a:r>
            <a:endParaRPr sz="3300">
              <a:latin typeface="SimSun"/>
              <a:cs typeface="SimSun"/>
            </a:endParaRPr>
          </a:p>
        </p:txBody>
      </p:sp>
      <p:sp>
        <p:nvSpPr>
          <p:cNvPr id="42" name="object 42" descr=""/>
          <p:cNvSpPr txBox="1">
            <a:spLocks noGrp="1"/>
          </p:cNvSpPr>
          <p:nvPr>
            <p:ph type="sldNum" idx="7" sz="quarter"/>
          </p:nvPr>
        </p:nvSpPr>
        <p:spPr>
          <a:prstGeom prst="rect"/>
        </p:spPr>
        <p:txBody>
          <a:bodyPr wrap="square" lIns="0" tIns="0" rIns="0" bIns="0" rtlCol="0" vert="horz">
            <a:spAutoFit/>
          </a:bodyPr>
          <a:lstStyle/>
          <a:p>
            <a:pPr marL="192405">
              <a:lnSpc>
                <a:spcPts val="2530"/>
              </a:lnSpc>
            </a:pPr>
            <a:r>
              <a:rPr dirty="0" spc="-295">
                <a:latin typeface="Times New Roman"/>
                <a:ea typeface="Times New Roman"/>
                <a:cs typeface="Times New Roman"/>
                <a:sym typeface="Times New Roman"/>
              </a:rPr>
              <a:t>2/10</a:t>
            </a:r>
            <a:r>
              <a:rPr dirty="0" spc="-295"/>
              <a:t/>
            </a:r>
          </a:p>
        </p:txBody>
      </p:sp>
      <p:sp>
        <p:nvSpPr>
          <p:cNvPr id="41" name="object 41" descr=""/>
          <p:cNvSpPr txBox="1"/>
          <p:nvPr/>
        </p:nvSpPr>
        <p:spPr>
          <a:xfrm>
            <a:off x="1263145" y="16230151"/>
            <a:ext cx="11630025" cy="2790825"/>
          </a:xfrm>
          <a:prstGeom prst="rect">
            <a:avLst/>
          </a:prstGeom>
        </p:spPr>
        <p:txBody>
          <a:bodyPr wrap="square" lIns="0" tIns="16510" rIns="0" bIns="0" rtlCol="0" vert="horz">
            <a:spAutoFit/>
          </a:bodyPr>
          <a:lstStyle/>
          <a:p>
            <a:pPr marL="12700">
              <a:lnSpc>
                <a:spcPct val="100000"/>
              </a:lnSpc>
              <a:spcBef>
                <a:spcPts val="130"/>
              </a:spcBef>
            </a:pPr>
            <a:r>
              <a:rPr dirty="0" sz="2800" spc="215">
                <a:solidFill>
                  <a:srgbClr val="FF3131"/>
                </a:solidFill>
                <a:latin typeface="Times New Roman"/>
                <a:ea typeface="Times New Roman"/>
                <a:cs typeface="Times New Roman"/>
                <a:sym typeface="Times New Roman"/>
              </a:rPr>
              <a:t>Note:</a:t>
            </a:r>
            <a:endParaRPr sz="2800">
              <a:latin typeface="SimSun"/>
              <a:cs typeface="SimSun"/>
            </a:endParaRPr>
          </a:p>
          <a:p>
            <a:pPr algn="just" marL="12700" marR="8890">
              <a:lnSpc>
                <a:spcPts val="3670"/>
              </a:lnSpc>
              <a:spcBef>
                <a:spcPts val="170"/>
              </a:spcBef>
            </a:pPr>
            <a:r>
              <a:rPr dirty="0" sz="3050" spc="-245">
                <a:latin typeface="Times New Roman"/>
                <a:ea typeface="Times New Roman"/>
                <a:cs typeface="Times New Roman"/>
                <a:sym typeface="Times New Roman"/>
              </a:rPr>
              <a:t>(1) At room temperature and 1 standard atmosphere, the default measured liquid is 0# diesel. The measurement range can be modified. If the detection range is greater than 100cm or for other liquid media, please specify. The modified measurement range and the corresponding sound velocity of the liquid can be provided;</a:t>
            </a:r>
            <a:r>
              <a:rPr dirty="0" sz="3050" spc="-235">
                <a:latin typeface="Lucida Sans Unicode"/>
                <a:cs typeface="Lucida Sans Unicode"/>
              </a:rPr>
              <a:t/>
            </a:r>
            <a:r>
              <a:rPr dirty="0" sz="3050" spc="-260">
                <a:latin typeface="Lucida Sans Unicode"/>
                <a:cs typeface="Lucida Sans Unicode"/>
              </a:rPr>
              <a:t/>
            </a:r>
            <a:r>
              <a:rPr dirty="0" sz="900" spc="975">
                <a:latin typeface="SimSun"/>
                <a:cs typeface="SimSun"/>
              </a:rPr>
              <a:t/>
            </a:r>
            <a:r>
              <a:rPr dirty="0" sz="2800" spc="-140">
                <a:latin typeface="SimSun"/>
                <a:cs typeface="SimSun"/>
              </a:rPr>
              <a:t/>
            </a:r>
            <a:r>
              <a:rPr dirty="0" sz="3050" spc="-235">
                <a:latin typeface="Lucida Sans Unicode"/>
                <a:cs typeface="Lucida Sans Unicode"/>
              </a:rPr>
              <a:t/>
            </a:r>
            <a:r>
              <a:rPr dirty="0" sz="3050" spc="-285">
                <a:latin typeface="Lucida Sans Unicode"/>
                <a:cs typeface="Lucida Sans Unicode"/>
              </a:rPr>
              <a:t> </a:t>
            </a:r>
            <a:r>
              <a:rPr dirty="0" sz="2800" spc="260">
                <a:latin typeface="SimSun"/>
                <a:cs typeface="SimSun"/>
              </a:rPr>
              <a:t/>
            </a:r>
            <a:r>
              <a:rPr dirty="0" sz="2750" spc="540">
                <a:latin typeface="SimSun"/>
                <a:cs typeface="SimSun"/>
              </a:rPr>
              <a:t/>
            </a:r>
            <a:r>
              <a:rPr dirty="0" sz="2800" spc="220">
                <a:latin typeface="SimSun"/>
                <a:cs typeface="SimSun"/>
              </a:rPr>
              <a:t/>
            </a:r>
            <a:r>
              <a:rPr dirty="0" sz="3050" spc="-235">
                <a:latin typeface="Lucida Sans Unicode"/>
                <a:cs typeface="Lucida Sans Unicode"/>
              </a:rPr>
              <a:t/>
            </a:r>
            <a:r>
              <a:rPr dirty="0" sz="3050" spc="-290">
                <a:latin typeface="Lucida Sans Unicode"/>
                <a:cs typeface="Lucida Sans Unicode"/>
              </a:rPr>
              <a:t/>
            </a:r>
            <a:r>
              <a:rPr dirty="0" sz="2800" spc="509">
                <a:latin typeface="SimSun"/>
                <a:cs typeface="SimSun"/>
              </a:rPr>
              <a:t/>
            </a:r>
            <a:r>
              <a:rPr dirty="0" sz="900" spc="975">
                <a:latin typeface="SimSun"/>
                <a:cs typeface="SimSun"/>
              </a:rPr>
              <a:t/>
            </a:r>
            <a:r>
              <a:rPr dirty="0" sz="2800" spc="330">
                <a:latin typeface="SimSun"/>
                <a:cs typeface="SimSun"/>
              </a:rPr>
              <a:t/>
            </a:r>
            <a:r>
              <a:rPr dirty="0" sz="2800" spc="25">
                <a:latin typeface="SimSun"/>
                <a:cs typeface="SimSun"/>
              </a:rPr>
              <a:t/>
            </a:r>
            <a:r>
              <a:rPr dirty="0" sz="3050" spc="-235">
                <a:latin typeface="Lucida Sans Unicode"/>
                <a:cs typeface="Lucida Sans Unicode"/>
              </a:rPr>
              <a:t/>
            </a:r>
            <a:r>
              <a:rPr dirty="0" sz="3050" spc="-440">
                <a:latin typeface="Lucida Sans Unicode"/>
                <a:cs typeface="Lucida Sans Unicode"/>
              </a:rPr>
              <a:t> </a:t>
            </a:r>
            <a:r>
              <a:rPr dirty="0" sz="3050" spc="-235">
                <a:latin typeface="Lucida Sans Unicode"/>
                <a:cs typeface="Lucida Sans Unicode"/>
              </a:rPr>
              <a:t/>
            </a:r>
            <a:r>
              <a:rPr dirty="0" sz="3050" spc="-440">
                <a:latin typeface="Lucida Sans Unicode"/>
                <a:cs typeface="Lucida Sans Unicode"/>
              </a:rPr>
              <a:t> </a:t>
            </a:r>
            <a:r>
              <a:rPr dirty="0" sz="3050" spc="-235">
                <a:latin typeface="Lucida Sans Unicode"/>
                <a:cs typeface="Lucida Sans Unicode"/>
              </a:rPr>
              <a:t/>
            </a:r>
            <a:r>
              <a:rPr dirty="0" sz="3050" spc="-440">
                <a:latin typeface="Lucida Sans Unicode"/>
                <a:cs typeface="Lucida Sans Unicode"/>
              </a:rPr>
              <a:t> </a:t>
            </a:r>
            <a:r>
              <a:rPr dirty="0" sz="3050" spc="-20">
                <a:latin typeface="Lucida Sans Unicode"/>
                <a:cs typeface="Lucida Sans Unicode"/>
              </a:rPr>
              <a:t/>
            </a:r>
            <a:r>
              <a:rPr dirty="0" sz="3050" spc="-440">
                <a:latin typeface="Lucida Sans Unicode"/>
                <a:cs typeface="Lucida Sans Unicode"/>
              </a:rPr>
              <a:t> </a:t>
            </a:r>
            <a:r>
              <a:rPr dirty="0" sz="3050" spc="-345">
                <a:latin typeface="Lucida Sans Unicode"/>
                <a:cs typeface="Lucida Sans Unicode"/>
              </a:rPr>
              <a:t/>
            </a:r>
            <a:r>
              <a:rPr dirty="0" sz="3050" spc="-400">
                <a:latin typeface="Lucida Sans Unicode"/>
                <a:cs typeface="Lucida Sans Unicode"/>
              </a:rPr>
              <a:t> </a:t>
            </a:r>
            <a:r>
              <a:rPr dirty="0" sz="2800" spc="145">
                <a:latin typeface="SimSun"/>
                <a:cs typeface="SimSun"/>
              </a:rPr>
              <a:t/>
            </a:r>
            <a:r>
              <a:rPr dirty="0" sz="2800" spc="280">
                <a:latin typeface="SimSun"/>
                <a:cs typeface="SimSun"/>
              </a:rPr>
              <a:t/>
            </a:r>
            <a:endParaRPr sz="2800">
              <a:latin typeface="SimSun"/>
              <a:cs typeface="SimSun"/>
            </a:endParaRPr>
          </a:p>
          <a:p>
            <a:pPr algn="just" marL="12700">
              <a:lnSpc>
                <a:spcPts val="2375"/>
              </a:lnSpc>
            </a:pPr>
            <a:r>
              <a:rPr dirty="0" sz="3050" spc="-245">
                <a:latin typeface="Times New Roman"/>
                <a:ea typeface="Times New Roman"/>
                <a:cs typeface="Times New Roman"/>
                <a:sym typeface="Times New Roman"/>
              </a:rPr>
              <a:t>(2) The container has a wall thickness of 2mm, is made of steel, and can hold 10,100cm of diesel. It is a conversion container</a:t>
            </a:r>
            <a:r>
              <a:rPr dirty="0" sz="3050" spc="-240">
                <a:latin typeface="Lucida Sans Unicode"/>
                <a:cs typeface="Lucida Sans Unicode"/>
              </a:rPr>
              <a:t/>
            </a:r>
            <a:r>
              <a:rPr dirty="0" sz="3050" spc="-285">
                <a:latin typeface="Lucida Sans Unicode"/>
                <a:cs typeface="Lucida Sans Unicode"/>
              </a:rPr>
              <a:t/>
            </a:r>
            <a:r>
              <a:rPr dirty="0" sz="900" spc="910">
                <a:latin typeface="SimSun"/>
                <a:cs typeface="SimSun"/>
              </a:rPr>
              <a:t/>
            </a:r>
            <a:r>
              <a:rPr dirty="0" sz="2800" spc="75">
                <a:latin typeface="SimSun"/>
                <a:cs typeface="SimSun"/>
              </a:rPr>
              <a:t/>
            </a:r>
            <a:r>
              <a:rPr dirty="0" sz="3050" spc="-240">
                <a:latin typeface="Lucida Sans Unicode"/>
                <a:cs typeface="Lucida Sans Unicode"/>
              </a:rPr>
              <a:t/>
            </a:r>
            <a:r>
              <a:rPr dirty="0" sz="3050" spc="-440">
                <a:latin typeface="Lucida Sans Unicode"/>
                <a:cs typeface="Lucida Sans Unicode"/>
              </a:rPr>
              <a:t> </a:t>
            </a:r>
            <a:r>
              <a:rPr dirty="0" sz="3050" spc="-345">
                <a:latin typeface="Lucida Sans Unicode"/>
                <a:cs typeface="Lucida Sans Unicode"/>
              </a:rPr>
              <a:t/>
            </a:r>
            <a:r>
              <a:rPr dirty="0" sz="3050" spc="-440">
                <a:latin typeface="Lucida Sans Unicode"/>
                <a:cs typeface="Lucida Sans Unicode"/>
              </a:rPr>
              <a:t> </a:t>
            </a:r>
            <a:r>
              <a:rPr dirty="0" sz="3050" spc="-345">
                <a:latin typeface="Lucida Sans Unicode"/>
                <a:cs typeface="Lucida Sans Unicode"/>
              </a:rPr>
              <a:t/>
            </a:r>
            <a:r>
              <a:rPr dirty="0" sz="3050" spc="-350">
                <a:latin typeface="Lucida Sans Unicode"/>
                <a:cs typeface="Lucida Sans Unicode"/>
              </a:rPr>
              <a:t> </a:t>
            </a:r>
            <a:r>
              <a:rPr dirty="0" sz="2800" spc="-130">
                <a:latin typeface="SimSun"/>
                <a:cs typeface="SimSun"/>
              </a:rPr>
              <a:t/>
            </a:r>
            <a:r>
              <a:rPr dirty="0" sz="3050" spc="-240">
                <a:latin typeface="Lucida Sans Unicode"/>
                <a:cs typeface="Lucida Sans Unicode"/>
              </a:rPr>
              <a:t/>
            </a:r>
            <a:r>
              <a:rPr dirty="0" sz="3050" spc="-440">
                <a:latin typeface="Lucida Sans Unicode"/>
                <a:cs typeface="Lucida Sans Unicode"/>
              </a:rPr>
              <a:t> </a:t>
            </a:r>
            <a:r>
              <a:rPr dirty="0" sz="3050">
                <a:latin typeface="Lucida Sans Unicode"/>
                <a:cs typeface="Lucida Sans Unicode"/>
              </a:rPr>
              <a:t/>
            </a:r>
            <a:r>
              <a:rPr dirty="0" sz="3050" spc="315">
                <a:latin typeface="Lucida Sans Unicode"/>
                <a:cs typeface="Lucida Sans Unicode"/>
              </a:rPr>
              <a:t>   </a:t>
            </a:r>
            <a:r>
              <a:rPr dirty="0" sz="3050" spc="-240">
                <a:latin typeface="Lucida Sans Unicode"/>
                <a:cs typeface="Lucida Sans Unicode"/>
              </a:rPr>
              <a:t/>
            </a:r>
            <a:r>
              <a:rPr dirty="0" sz="3050" spc="-440">
                <a:latin typeface="Lucida Sans Unicode"/>
                <a:cs typeface="Lucida Sans Unicode"/>
              </a:rPr>
              <a:t> </a:t>
            </a:r>
            <a:r>
              <a:rPr dirty="0" sz="3050" spc="-240">
                <a:latin typeface="Lucida Sans Unicode"/>
                <a:cs typeface="Lucida Sans Unicode"/>
              </a:rPr>
              <a:t/>
            </a:r>
            <a:r>
              <a:rPr dirty="0" sz="3050" spc="-440">
                <a:latin typeface="Lucida Sans Unicode"/>
                <a:cs typeface="Lucida Sans Unicode"/>
              </a:rPr>
              <a:t> </a:t>
            </a:r>
            <a:r>
              <a:rPr dirty="0" sz="3050" spc="-240">
                <a:latin typeface="Lucida Sans Unicode"/>
                <a:cs typeface="Lucida Sans Unicode"/>
              </a:rPr>
              <a:t/>
            </a:r>
            <a:r>
              <a:rPr dirty="0" sz="3050" spc="-440">
                <a:latin typeface="Lucida Sans Unicode"/>
                <a:cs typeface="Lucida Sans Unicode"/>
              </a:rPr>
              <a:t> </a:t>
            </a:r>
            <a:r>
              <a:rPr dirty="0" sz="3050" spc="-25">
                <a:latin typeface="Lucida Sans Unicode"/>
                <a:cs typeface="Lucida Sans Unicode"/>
              </a:rPr>
              <a:t/>
            </a:r>
            <a:r>
              <a:rPr dirty="0" sz="3050" spc="-440">
                <a:latin typeface="Lucida Sans Unicode"/>
                <a:cs typeface="Lucida Sans Unicode"/>
              </a:rPr>
              <a:t> </a:t>
            </a:r>
            <a:r>
              <a:rPr dirty="0" sz="3050" spc="-345">
                <a:latin typeface="Lucida Sans Unicode"/>
                <a:cs typeface="Lucida Sans Unicode"/>
              </a:rPr>
              <a:t/>
            </a:r>
            <a:r>
              <a:rPr dirty="0" sz="3050" spc="-350">
                <a:latin typeface="Lucida Sans Unicode"/>
                <a:cs typeface="Lucida Sans Unicode"/>
              </a:rPr>
              <a:t> </a:t>
            </a:r>
            <a:r>
              <a:rPr dirty="0" sz="2800" spc="100">
                <a:latin typeface="SimSun"/>
                <a:cs typeface="SimSun"/>
              </a:rPr>
              <a:t/>
            </a:r>
            <a:endParaRPr sz="2800">
              <a:latin typeface="SimSun"/>
              <a:cs typeface="SimSun"/>
            </a:endParaRPr>
          </a:p>
          <a:p>
            <a:pPr algn="ctr" marL="3282315">
              <a:lnSpc>
                <a:spcPct val="100000"/>
              </a:lnSpc>
              <a:spcBef>
                <a:spcPts val="100"/>
              </a:spcBef>
            </a:pPr>
            <a:r>
              <a:rPr dirty="0" sz="450" spc="2125">
                <a:latin typeface="Times New Roman"/>
                <a:ea typeface="Times New Roman"/>
                <a:cs typeface="Times New Roman"/>
                <a:sym typeface="Times New Roman"/>
              </a:rPr>
              <a:t>～</a:t>
            </a:r>
            <a:endParaRPr sz="450">
              <a:latin typeface="SimSun"/>
              <a:cs typeface="SimSun"/>
            </a:endParaRPr>
          </a:p>
          <a:p>
            <a:pPr marL="12700">
              <a:lnSpc>
                <a:spcPct val="100000"/>
              </a:lnSpc>
              <a:spcBef>
                <a:spcPts val="530"/>
              </a:spcBef>
            </a:pPr>
            <a:r>
              <a:rPr dirty="0" sz="2800" spc="340">
                <a:latin typeface="Times New Roman"/>
                <a:ea typeface="Times New Roman"/>
                <a:cs typeface="Times New Roman"/>
                <a:sym typeface="Times New Roman"/>
              </a:rPr>
              <a:t>Test of device tilt angle;</a:t>
            </a:r>
            <a:r>
              <a:rPr dirty="0" sz="3050" spc="-50">
                <a:latin typeface="Lucida Sans Unicode"/>
                <a:cs typeface="Lucida Sans Unicode"/>
              </a:rPr>
              <a:t/>
            </a:r>
            <a:endParaRPr sz="3050">
              <a:latin typeface="Lucida Sans Unicode"/>
              <a:cs typeface="Lucida Sans Unicode"/>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
          <p:cNvPicPr/>
          <p:nvPr/>
        </p:nvPicPr>
        <p:blipFill>
          <a:blip r:embed="rId2" cstate="print"/>
          <a:stretch>
            <a:fillRect/>
          </a:stretch>
        </p:blipFill>
        <p:spPr>
          <a:xfrm>
            <a:off x="1020071" y="4222638"/>
            <a:ext cx="3094993" cy="459169"/>
          </a:xfrm>
          <a:prstGeom prst="rect">
            <a:avLst/>
          </a:prstGeom>
        </p:spPr>
      </p:pic>
      <p:grpSp>
        <p:nvGrpSpPr>
          <p:cNvPr id="3" name="object 3" descr=""/>
          <p:cNvGrpSpPr/>
          <p:nvPr/>
        </p:nvGrpSpPr>
        <p:grpSpPr>
          <a:xfrm>
            <a:off x="1421526" y="5507969"/>
            <a:ext cx="11374120" cy="3416300"/>
            <a:chOff x="1421526" y="5507969"/>
            <a:chExt cx="11374120" cy="3416300"/>
          </a:xfrm>
        </p:grpSpPr>
        <p:sp>
          <p:nvSpPr>
            <p:cNvPr id="4" name="object 4" descr=""/>
            <p:cNvSpPr/>
            <p:nvPr/>
          </p:nvSpPr>
          <p:spPr>
            <a:xfrm>
              <a:off x="4233959" y="6920417"/>
              <a:ext cx="1182370" cy="591185"/>
            </a:xfrm>
            <a:custGeom>
              <a:avLst/>
              <a:gdLst/>
              <a:ahLst/>
              <a:cxnLst/>
              <a:rect l="l" t="t" r="r" b="b"/>
              <a:pathLst>
                <a:path w="1182370" h="591184">
                  <a:moveTo>
                    <a:pt x="886484" y="590989"/>
                  </a:moveTo>
                  <a:lnTo>
                    <a:pt x="295494" y="590989"/>
                  </a:lnTo>
                  <a:lnTo>
                    <a:pt x="247564" y="587121"/>
                  </a:lnTo>
                  <a:lnTo>
                    <a:pt x="202095" y="575924"/>
                  </a:lnTo>
                  <a:lnTo>
                    <a:pt x="159697" y="558006"/>
                  </a:lnTo>
                  <a:lnTo>
                    <a:pt x="120979" y="533976"/>
                  </a:lnTo>
                  <a:lnTo>
                    <a:pt x="86548" y="504441"/>
                  </a:lnTo>
                  <a:lnTo>
                    <a:pt x="57013" y="470010"/>
                  </a:lnTo>
                  <a:lnTo>
                    <a:pt x="32982" y="431291"/>
                  </a:lnTo>
                  <a:lnTo>
                    <a:pt x="15064" y="388893"/>
                  </a:lnTo>
                  <a:lnTo>
                    <a:pt x="3867" y="343425"/>
                  </a:lnTo>
                  <a:lnTo>
                    <a:pt x="0" y="295494"/>
                  </a:lnTo>
                  <a:lnTo>
                    <a:pt x="3867" y="247563"/>
                  </a:lnTo>
                  <a:lnTo>
                    <a:pt x="15064" y="202095"/>
                  </a:lnTo>
                  <a:lnTo>
                    <a:pt x="32982" y="159697"/>
                  </a:lnTo>
                  <a:lnTo>
                    <a:pt x="57013" y="120979"/>
                  </a:lnTo>
                  <a:lnTo>
                    <a:pt x="86548" y="86548"/>
                  </a:lnTo>
                  <a:lnTo>
                    <a:pt x="120979" y="57013"/>
                  </a:lnTo>
                  <a:lnTo>
                    <a:pt x="159697" y="32982"/>
                  </a:lnTo>
                  <a:lnTo>
                    <a:pt x="202095" y="15064"/>
                  </a:lnTo>
                  <a:lnTo>
                    <a:pt x="247564" y="3867"/>
                  </a:lnTo>
                  <a:lnTo>
                    <a:pt x="295494" y="0"/>
                  </a:lnTo>
                  <a:lnTo>
                    <a:pt x="886484" y="0"/>
                  </a:lnTo>
                  <a:lnTo>
                    <a:pt x="934415" y="3867"/>
                  </a:lnTo>
                  <a:lnTo>
                    <a:pt x="979883" y="15064"/>
                  </a:lnTo>
                  <a:lnTo>
                    <a:pt x="1022281" y="32982"/>
                  </a:lnTo>
                  <a:lnTo>
                    <a:pt x="1060999" y="57013"/>
                  </a:lnTo>
                  <a:lnTo>
                    <a:pt x="1095430" y="86548"/>
                  </a:lnTo>
                  <a:lnTo>
                    <a:pt x="1124965" y="120979"/>
                  </a:lnTo>
                  <a:lnTo>
                    <a:pt x="1148996" y="159697"/>
                  </a:lnTo>
                  <a:lnTo>
                    <a:pt x="1166914" y="202095"/>
                  </a:lnTo>
                  <a:lnTo>
                    <a:pt x="1178111" y="247563"/>
                  </a:lnTo>
                  <a:lnTo>
                    <a:pt x="1181978" y="295494"/>
                  </a:lnTo>
                  <a:lnTo>
                    <a:pt x="1178111" y="343425"/>
                  </a:lnTo>
                  <a:lnTo>
                    <a:pt x="1166914" y="388893"/>
                  </a:lnTo>
                  <a:lnTo>
                    <a:pt x="1148996" y="431291"/>
                  </a:lnTo>
                  <a:lnTo>
                    <a:pt x="1124965" y="470010"/>
                  </a:lnTo>
                  <a:lnTo>
                    <a:pt x="1095430" y="504441"/>
                  </a:lnTo>
                  <a:lnTo>
                    <a:pt x="1060999" y="533976"/>
                  </a:lnTo>
                  <a:lnTo>
                    <a:pt x="1022281" y="558006"/>
                  </a:lnTo>
                  <a:lnTo>
                    <a:pt x="979883" y="575924"/>
                  </a:lnTo>
                  <a:lnTo>
                    <a:pt x="934415" y="587121"/>
                  </a:lnTo>
                  <a:lnTo>
                    <a:pt x="886484" y="590989"/>
                  </a:lnTo>
                  <a:close/>
                </a:path>
              </a:pathLst>
            </a:custGeom>
            <a:solidFill>
              <a:srgbClr val="FFDE58"/>
            </a:solidFill>
          </p:spPr>
          <p:txBody>
            <a:bodyPr wrap="square" lIns="0" tIns="0" rIns="0" bIns="0" rtlCol="0"/>
            <a:lstStyle/>
            <a:p/>
          </p:txBody>
        </p:sp>
        <p:sp>
          <p:nvSpPr>
            <p:cNvPr id="5" name="object 5" descr=""/>
            <p:cNvSpPr/>
            <p:nvPr/>
          </p:nvSpPr>
          <p:spPr>
            <a:xfrm>
              <a:off x="1421526" y="5507969"/>
              <a:ext cx="3416300" cy="3416300"/>
            </a:xfrm>
            <a:custGeom>
              <a:avLst/>
              <a:gdLst/>
              <a:ahLst/>
              <a:cxnLst/>
              <a:rect l="l" t="t" r="r" b="b"/>
              <a:pathLst>
                <a:path w="3416300" h="3416300">
                  <a:moveTo>
                    <a:pt x="1707944" y="3415889"/>
                  </a:moveTo>
                  <a:lnTo>
                    <a:pt x="1659317" y="3415210"/>
                  </a:lnTo>
                  <a:lnTo>
                    <a:pt x="1611026" y="3413186"/>
                  </a:lnTo>
                  <a:lnTo>
                    <a:pt x="1563089" y="3409833"/>
                  </a:lnTo>
                  <a:lnTo>
                    <a:pt x="1515525" y="3405171"/>
                  </a:lnTo>
                  <a:lnTo>
                    <a:pt x="1468352" y="3399216"/>
                  </a:lnTo>
                  <a:lnTo>
                    <a:pt x="1421587" y="3391988"/>
                  </a:lnTo>
                  <a:lnTo>
                    <a:pt x="1375250" y="3383505"/>
                  </a:lnTo>
                  <a:lnTo>
                    <a:pt x="1329356" y="3373784"/>
                  </a:lnTo>
                  <a:lnTo>
                    <a:pt x="1283926" y="3362843"/>
                  </a:lnTo>
                  <a:lnTo>
                    <a:pt x="1238976" y="3350700"/>
                  </a:lnTo>
                  <a:lnTo>
                    <a:pt x="1194525" y="3337374"/>
                  </a:lnTo>
                  <a:lnTo>
                    <a:pt x="1150591" y="3322882"/>
                  </a:lnTo>
                  <a:lnTo>
                    <a:pt x="1107192" y="3307242"/>
                  </a:lnTo>
                  <a:lnTo>
                    <a:pt x="1064345" y="3290473"/>
                  </a:lnTo>
                  <a:lnTo>
                    <a:pt x="1022070" y="3272592"/>
                  </a:lnTo>
                  <a:lnTo>
                    <a:pt x="980383" y="3253618"/>
                  </a:lnTo>
                  <a:lnTo>
                    <a:pt x="939303" y="3233568"/>
                  </a:lnTo>
                  <a:lnTo>
                    <a:pt x="898848" y="3212461"/>
                  </a:lnTo>
                  <a:lnTo>
                    <a:pt x="859037" y="3190315"/>
                  </a:lnTo>
                  <a:lnTo>
                    <a:pt x="819886" y="3167147"/>
                  </a:lnTo>
                  <a:lnTo>
                    <a:pt x="781414" y="3142975"/>
                  </a:lnTo>
                  <a:lnTo>
                    <a:pt x="743639" y="3117818"/>
                  </a:lnTo>
                  <a:lnTo>
                    <a:pt x="706579" y="3091694"/>
                  </a:lnTo>
                  <a:lnTo>
                    <a:pt x="670252" y="3064621"/>
                  </a:lnTo>
                  <a:lnTo>
                    <a:pt x="634676" y="3036616"/>
                  </a:lnTo>
                  <a:lnTo>
                    <a:pt x="599870" y="3007698"/>
                  </a:lnTo>
                  <a:lnTo>
                    <a:pt x="565850" y="2977884"/>
                  </a:lnTo>
                  <a:lnTo>
                    <a:pt x="532636" y="2947194"/>
                  </a:lnTo>
                  <a:lnTo>
                    <a:pt x="500245" y="2915644"/>
                  </a:lnTo>
                  <a:lnTo>
                    <a:pt x="468695" y="2883253"/>
                  </a:lnTo>
                  <a:lnTo>
                    <a:pt x="438004" y="2850038"/>
                  </a:lnTo>
                  <a:lnTo>
                    <a:pt x="408191" y="2816019"/>
                  </a:lnTo>
                  <a:lnTo>
                    <a:pt x="379273" y="2781212"/>
                  </a:lnTo>
                  <a:lnTo>
                    <a:pt x="351268" y="2745637"/>
                  </a:lnTo>
                  <a:lnTo>
                    <a:pt x="324194" y="2709310"/>
                  </a:lnTo>
                  <a:lnTo>
                    <a:pt x="298070" y="2672250"/>
                  </a:lnTo>
                  <a:lnTo>
                    <a:pt x="272913" y="2634475"/>
                  </a:lnTo>
                  <a:lnTo>
                    <a:pt x="248742" y="2596003"/>
                  </a:lnTo>
                  <a:lnTo>
                    <a:pt x="225574" y="2556852"/>
                  </a:lnTo>
                  <a:lnTo>
                    <a:pt x="203427" y="2517040"/>
                  </a:lnTo>
                  <a:lnTo>
                    <a:pt x="182320" y="2476585"/>
                  </a:lnTo>
                  <a:lnTo>
                    <a:pt x="162271" y="2435506"/>
                  </a:lnTo>
                  <a:lnTo>
                    <a:pt x="143296" y="2393819"/>
                  </a:lnTo>
                  <a:lnTo>
                    <a:pt x="125416" y="2351543"/>
                  </a:lnTo>
                  <a:lnTo>
                    <a:pt x="108647" y="2308697"/>
                  </a:lnTo>
                  <a:lnTo>
                    <a:pt x="93007" y="2265297"/>
                  </a:lnTo>
                  <a:lnTo>
                    <a:pt x="78515" y="2221363"/>
                  </a:lnTo>
                  <a:lnTo>
                    <a:pt x="65189" y="2176912"/>
                  </a:lnTo>
                  <a:lnTo>
                    <a:pt x="53046" y="2131963"/>
                  </a:lnTo>
                  <a:lnTo>
                    <a:pt x="42105" y="2086532"/>
                  </a:lnTo>
                  <a:lnTo>
                    <a:pt x="32384" y="2040639"/>
                  </a:lnTo>
                  <a:lnTo>
                    <a:pt x="23900" y="1994301"/>
                  </a:lnTo>
                  <a:lnTo>
                    <a:pt x="16672" y="1947536"/>
                  </a:lnTo>
                  <a:lnTo>
                    <a:pt x="10718" y="1900363"/>
                  </a:lnTo>
                  <a:lnTo>
                    <a:pt x="6056" y="1852799"/>
                  </a:lnTo>
                  <a:lnTo>
                    <a:pt x="2703" y="1804863"/>
                  </a:lnTo>
                  <a:lnTo>
                    <a:pt x="678" y="1756572"/>
                  </a:lnTo>
                  <a:lnTo>
                    <a:pt x="0" y="1707944"/>
                  </a:lnTo>
                  <a:lnTo>
                    <a:pt x="678" y="1659316"/>
                  </a:lnTo>
                  <a:lnTo>
                    <a:pt x="2703" y="1611025"/>
                  </a:lnTo>
                  <a:lnTo>
                    <a:pt x="6056" y="1563089"/>
                  </a:lnTo>
                  <a:lnTo>
                    <a:pt x="10718" y="1515525"/>
                  </a:lnTo>
                  <a:lnTo>
                    <a:pt x="16672" y="1468352"/>
                  </a:lnTo>
                  <a:lnTo>
                    <a:pt x="23900" y="1421587"/>
                  </a:lnTo>
                  <a:lnTo>
                    <a:pt x="32384" y="1375249"/>
                  </a:lnTo>
                  <a:lnTo>
                    <a:pt x="42105" y="1329356"/>
                  </a:lnTo>
                  <a:lnTo>
                    <a:pt x="53046" y="1283926"/>
                  </a:lnTo>
                  <a:lnTo>
                    <a:pt x="65189" y="1238976"/>
                  </a:lnTo>
                  <a:lnTo>
                    <a:pt x="78515" y="1194525"/>
                  </a:lnTo>
                  <a:lnTo>
                    <a:pt x="93007" y="1150591"/>
                  </a:lnTo>
                  <a:lnTo>
                    <a:pt x="108647" y="1107192"/>
                  </a:lnTo>
                  <a:lnTo>
                    <a:pt x="125416" y="1064345"/>
                  </a:lnTo>
                  <a:lnTo>
                    <a:pt x="143296" y="1022070"/>
                  </a:lnTo>
                  <a:lnTo>
                    <a:pt x="162271" y="980383"/>
                  </a:lnTo>
                  <a:lnTo>
                    <a:pt x="182320" y="939303"/>
                  </a:lnTo>
                  <a:lnTo>
                    <a:pt x="203427" y="898848"/>
                  </a:lnTo>
                  <a:lnTo>
                    <a:pt x="225574" y="859036"/>
                  </a:lnTo>
                  <a:lnTo>
                    <a:pt x="248742" y="819885"/>
                  </a:lnTo>
                  <a:lnTo>
                    <a:pt x="272913" y="781414"/>
                  </a:lnTo>
                  <a:lnTo>
                    <a:pt x="298070" y="743639"/>
                  </a:lnTo>
                  <a:lnTo>
                    <a:pt x="324194" y="706579"/>
                  </a:lnTo>
                  <a:lnTo>
                    <a:pt x="351268" y="670252"/>
                  </a:lnTo>
                  <a:lnTo>
                    <a:pt x="379273" y="634676"/>
                  </a:lnTo>
                  <a:lnTo>
                    <a:pt x="408191" y="599870"/>
                  </a:lnTo>
                  <a:lnTo>
                    <a:pt x="438004" y="565850"/>
                  </a:lnTo>
                  <a:lnTo>
                    <a:pt x="468695" y="532636"/>
                  </a:lnTo>
                  <a:lnTo>
                    <a:pt x="500245" y="500245"/>
                  </a:lnTo>
                  <a:lnTo>
                    <a:pt x="532636" y="468695"/>
                  </a:lnTo>
                  <a:lnTo>
                    <a:pt x="565850" y="438004"/>
                  </a:lnTo>
                  <a:lnTo>
                    <a:pt x="599870" y="408191"/>
                  </a:lnTo>
                  <a:lnTo>
                    <a:pt x="634676" y="379273"/>
                  </a:lnTo>
                  <a:lnTo>
                    <a:pt x="670252" y="351268"/>
                  </a:lnTo>
                  <a:lnTo>
                    <a:pt x="706579" y="324194"/>
                  </a:lnTo>
                  <a:lnTo>
                    <a:pt x="743639" y="298070"/>
                  </a:lnTo>
                  <a:lnTo>
                    <a:pt x="781414" y="272913"/>
                  </a:lnTo>
                  <a:lnTo>
                    <a:pt x="819886" y="248742"/>
                  </a:lnTo>
                  <a:lnTo>
                    <a:pt x="859037" y="225574"/>
                  </a:lnTo>
                  <a:lnTo>
                    <a:pt x="898848" y="203427"/>
                  </a:lnTo>
                  <a:lnTo>
                    <a:pt x="939303" y="182320"/>
                  </a:lnTo>
                  <a:lnTo>
                    <a:pt x="980383" y="162271"/>
                  </a:lnTo>
                  <a:lnTo>
                    <a:pt x="1022070" y="143296"/>
                  </a:lnTo>
                  <a:lnTo>
                    <a:pt x="1064345" y="125416"/>
                  </a:lnTo>
                  <a:lnTo>
                    <a:pt x="1107192" y="108647"/>
                  </a:lnTo>
                  <a:lnTo>
                    <a:pt x="1150591" y="93007"/>
                  </a:lnTo>
                  <a:lnTo>
                    <a:pt x="1194525" y="78515"/>
                  </a:lnTo>
                  <a:lnTo>
                    <a:pt x="1238976" y="65189"/>
                  </a:lnTo>
                  <a:lnTo>
                    <a:pt x="1283926" y="53046"/>
                  </a:lnTo>
                  <a:lnTo>
                    <a:pt x="1329356" y="42105"/>
                  </a:lnTo>
                  <a:lnTo>
                    <a:pt x="1375250" y="32384"/>
                  </a:lnTo>
                  <a:lnTo>
                    <a:pt x="1421587" y="23900"/>
                  </a:lnTo>
                  <a:lnTo>
                    <a:pt x="1468352" y="16672"/>
                  </a:lnTo>
                  <a:lnTo>
                    <a:pt x="1515525" y="10718"/>
                  </a:lnTo>
                  <a:lnTo>
                    <a:pt x="1563089" y="6056"/>
                  </a:lnTo>
                  <a:lnTo>
                    <a:pt x="1611026" y="2703"/>
                  </a:lnTo>
                  <a:lnTo>
                    <a:pt x="1659317" y="678"/>
                  </a:lnTo>
                  <a:lnTo>
                    <a:pt x="1707944" y="0"/>
                  </a:lnTo>
                  <a:lnTo>
                    <a:pt x="1756572" y="678"/>
                  </a:lnTo>
                  <a:lnTo>
                    <a:pt x="1804863" y="2703"/>
                  </a:lnTo>
                  <a:lnTo>
                    <a:pt x="1852800" y="6056"/>
                  </a:lnTo>
                  <a:lnTo>
                    <a:pt x="1900363" y="10718"/>
                  </a:lnTo>
                  <a:lnTo>
                    <a:pt x="1947537" y="16672"/>
                  </a:lnTo>
                  <a:lnTo>
                    <a:pt x="1994301" y="23900"/>
                  </a:lnTo>
                  <a:lnTo>
                    <a:pt x="2040639" y="32384"/>
                  </a:lnTo>
                  <a:lnTo>
                    <a:pt x="2086532" y="42105"/>
                  </a:lnTo>
                  <a:lnTo>
                    <a:pt x="2131963" y="53046"/>
                  </a:lnTo>
                  <a:lnTo>
                    <a:pt x="2176912" y="65189"/>
                  </a:lnTo>
                  <a:lnTo>
                    <a:pt x="2221363" y="78515"/>
                  </a:lnTo>
                  <a:lnTo>
                    <a:pt x="2265297" y="93007"/>
                  </a:lnTo>
                  <a:lnTo>
                    <a:pt x="2308697" y="108647"/>
                  </a:lnTo>
                  <a:lnTo>
                    <a:pt x="2351543" y="125416"/>
                  </a:lnTo>
                  <a:lnTo>
                    <a:pt x="2393819" y="143296"/>
                  </a:lnTo>
                  <a:lnTo>
                    <a:pt x="2435506" y="162271"/>
                  </a:lnTo>
                  <a:lnTo>
                    <a:pt x="2476585" y="182320"/>
                  </a:lnTo>
                  <a:lnTo>
                    <a:pt x="2517040" y="203427"/>
                  </a:lnTo>
                  <a:lnTo>
                    <a:pt x="2556852" y="225574"/>
                  </a:lnTo>
                  <a:lnTo>
                    <a:pt x="2596003" y="248742"/>
                  </a:lnTo>
                  <a:lnTo>
                    <a:pt x="2634475" y="272913"/>
                  </a:lnTo>
                  <a:lnTo>
                    <a:pt x="2672250" y="298070"/>
                  </a:lnTo>
                  <a:lnTo>
                    <a:pt x="2709310" y="324194"/>
                  </a:lnTo>
                  <a:lnTo>
                    <a:pt x="2745637" y="351268"/>
                  </a:lnTo>
                  <a:lnTo>
                    <a:pt x="2781212" y="379273"/>
                  </a:lnTo>
                  <a:lnTo>
                    <a:pt x="2816019" y="408191"/>
                  </a:lnTo>
                  <a:lnTo>
                    <a:pt x="2850038" y="438004"/>
                  </a:lnTo>
                  <a:lnTo>
                    <a:pt x="2883253" y="468695"/>
                  </a:lnTo>
                  <a:lnTo>
                    <a:pt x="2915644" y="500245"/>
                  </a:lnTo>
                  <a:lnTo>
                    <a:pt x="2947194" y="532636"/>
                  </a:lnTo>
                  <a:lnTo>
                    <a:pt x="2977884" y="565850"/>
                  </a:lnTo>
                  <a:lnTo>
                    <a:pt x="3007698" y="599870"/>
                  </a:lnTo>
                  <a:lnTo>
                    <a:pt x="3036616" y="634676"/>
                  </a:lnTo>
                  <a:lnTo>
                    <a:pt x="3064621" y="670252"/>
                  </a:lnTo>
                  <a:lnTo>
                    <a:pt x="3091694" y="706579"/>
                  </a:lnTo>
                  <a:lnTo>
                    <a:pt x="3117818" y="743639"/>
                  </a:lnTo>
                  <a:lnTo>
                    <a:pt x="3142975" y="781414"/>
                  </a:lnTo>
                  <a:lnTo>
                    <a:pt x="3167147" y="819885"/>
                  </a:lnTo>
                  <a:lnTo>
                    <a:pt x="3190315" y="859036"/>
                  </a:lnTo>
                  <a:lnTo>
                    <a:pt x="3212461" y="898848"/>
                  </a:lnTo>
                  <a:lnTo>
                    <a:pt x="3233568" y="939303"/>
                  </a:lnTo>
                  <a:lnTo>
                    <a:pt x="3253618" y="980383"/>
                  </a:lnTo>
                  <a:lnTo>
                    <a:pt x="3272592" y="1022070"/>
                  </a:lnTo>
                  <a:lnTo>
                    <a:pt x="3290473" y="1064345"/>
                  </a:lnTo>
                  <a:lnTo>
                    <a:pt x="3307242" y="1107192"/>
                  </a:lnTo>
                  <a:lnTo>
                    <a:pt x="3322882" y="1150591"/>
                  </a:lnTo>
                  <a:lnTo>
                    <a:pt x="3337374" y="1194525"/>
                  </a:lnTo>
                  <a:lnTo>
                    <a:pt x="3350700" y="1238976"/>
                  </a:lnTo>
                  <a:lnTo>
                    <a:pt x="3362843" y="1283926"/>
                  </a:lnTo>
                  <a:lnTo>
                    <a:pt x="3373784" y="1329356"/>
                  </a:lnTo>
                  <a:lnTo>
                    <a:pt x="3383505" y="1375249"/>
                  </a:lnTo>
                  <a:lnTo>
                    <a:pt x="3391989" y="1421587"/>
                  </a:lnTo>
                  <a:lnTo>
                    <a:pt x="3399216" y="1468352"/>
                  </a:lnTo>
                  <a:lnTo>
                    <a:pt x="3405171" y="1515525"/>
                  </a:lnTo>
                  <a:lnTo>
                    <a:pt x="3409833" y="1563089"/>
                  </a:lnTo>
                  <a:lnTo>
                    <a:pt x="3413186" y="1611025"/>
                  </a:lnTo>
                  <a:lnTo>
                    <a:pt x="3415210" y="1659316"/>
                  </a:lnTo>
                  <a:lnTo>
                    <a:pt x="3415889" y="1707944"/>
                  </a:lnTo>
                  <a:lnTo>
                    <a:pt x="3415210" y="1756572"/>
                  </a:lnTo>
                  <a:lnTo>
                    <a:pt x="3413186" y="1804863"/>
                  </a:lnTo>
                  <a:lnTo>
                    <a:pt x="3409833" y="1852799"/>
                  </a:lnTo>
                  <a:lnTo>
                    <a:pt x="3405171" y="1900363"/>
                  </a:lnTo>
                  <a:lnTo>
                    <a:pt x="3399216" y="1947536"/>
                  </a:lnTo>
                  <a:lnTo>
                    <a:pt x="3391989" y="1994301"/>
                  </a:lnTo>
                  <a:lnTo>
                    <a:pt x="3383505" y="2040639"/>
                  </a:lnTo>
                  <a:lnTo>
                    <a:pt x="3373784" y="2086532"/>
                  </a:lnTo>
                  <a:lnTo>
                    <a:pt x="3362843" y="2131963"/>
                  </a:lnTo>
                  <a:lnTo>
                    <a:pt x="3350700" y="2176912"/>
                  </a:lnTo>
                  <a:lnTo>
                    <a:pt x="3337374" y="2221363"/>
                  </a:lnTo>
                  <a:lnTo>
                    <a:pt x="3322882" y="2265297"/>
                  </a:lnTo>
                  <a:lnTo>
                    <a:pt x="3307242" y="2308697"/>
                  </a:lnTo>
                  <a:lnTo>
                    <a:pt x="3290473" y="2351543"/>
                  </a:lnTo>
                  <a:lnTo>
                    <a:pt x="3272592" y="2393819"/>
                  </a:lnTo>
                  <a:lnTo>
                    <a:pt x="3253618" y="2435506"/>
                  </a:lnTo>
                  <a:lnTo>
                    <a:pt x="3233568" y="2476585"/>
                  </a:lnTo>
                  <a:lnTo>
                    <a:pt x="3212461" y="2517040"/>
                  </a:lnTo>
                  <a:lnTo>
                    <a:pt x="3190315" y="2556852"/>
                  </a:lnTo>
                  <a:lnTo>
                    <a:pt x="3167147" y="2596003"/>
                  </a:lnTo>
                  <a:lnTo>
                    <a:pt x="3142975" y="2634475"/>
                  </a:lnTo>
                  <a:lnTo>
                    <a:pt x="3117818" y="2672250"/>
                  </a:lnTo>
                  <a:lnTo>
                    <a:pt x="3091694" y="2709310"/>
                  </a:lnTo>
                  <a:lnTo>
                    <a:pt x="3064621" y="2745637"/>
                  </a:lnTo>
                  <a:lnTo>
                    <a:pt x="3036616" y="2781212"/>
                  </a:lnTo>
                  <a:lnTo>
                    <a:pt x="3007698" y="2816019"/>
                  </a:lnTo>
                  <a:lnTo>
                    <a:pt x="2977884" y="2850038"/>
                  </a:lnTo>
                  <a:lnTo>
                    <a:pt x="2947194" y="2883253"/>
                  </a:lnTo>
                  <a:lnTo>
                    <a:pt x="2915644" y="2915644"/>
                  </a:lnTo>
                  <a:lnTo>
                    <a:pt x="2883253" y="2947194"/>
                  </a:lnTo>
                  <a:lnTo>
                    <a:pt x="2850038" y="2977884"/>
                  </a:lnTo>
                  <a:lnTo>
                    <a:pt x="2816019" y="3007698"/>
                  </a:lnTo>
                  <a:lnTo>
                    <a:pt x="2781212" y="3036616"/>
                  </a:lnTo>
                  <a:lnTo>
                    <a:pt x="2745637" y="3064621"/>
                  </a:lnTo>
                  <a:lnTo>
                    <a:pt x="2709310" y="3091694"/>
                  </a:lnTo>
                  <a:lnTo>
                    <a:pt x="2672250" y="3117818"/>
                  </a:lnTo>
                  <a:lnTo>
                    <a:pt x="2634475" y="3142975"/>
                  </a:lnTo>
                  <a:lnTo>
                    <a:pt x="2596003" y="3167147"/>
                  </a:lnTo>
                  <a:lnTo>
                    <a:pt x="2556852" y="3190315"/>
                  </a:lnTo>
                  <a:lnTo>
                    <a:pt x="2517040" y="3212461"/>
                  </a:lnTo>
                  <a:lnTo>
                    <a:pt x="2476585" y="3233568"/>
                  </a:lnTo>
                  <a:lnTo>
                    <a:pt x="2435506" y="3253618"/>
                  </a:lnTo>
                  <a:lnTo>
                    <a:pt x="2393819" y="3272592"/>
                  </a:lnTo>
                  <a:lnTo>
                    <a:pt x="2351543" y="3290473"/>
                  </a:lnTo>
                  <a:lnTo>
                    <a:pt x="2308697" y="3307242"/>
                  </a:lnTo>
                  <a:lnTo>
                    <a:pt x="2265297" y="3322882"/>
                  </a:lnTo>
                  <a:lnTo>
                    <a:pt x="2221363" y="3337374"/>
                  </a:lnTo>
                  <a:lnTo>
                    <a:pt x="2176912" y="3350700"/>
                  </a:lnTo>
                  <a:lnTo>
                    <a:pt x="2131963" y="3362843"/>
                  </a:lnTo>
                  <a:lnTo>
                    <a:pt x="2086532" y="3373784"/>
                  </a:lnTo>
                  <a:lnTo>
                    <a:pt x="2040639" y="3383505"/>
                  </a:lnTo>
                  <a:lnTo>
                    <a:pt x="1994301" y="3391988"/>
                  </a:lnTo>
                  <a:lnTo>
                    <a:pt x="1947537" y="3399216"/>
                  </a:lnTo>
                  <a:lnTo>
                    <a:pt x="1900363" y="3405171"/>
                  </a:lnTo>
                  <a:lnTo>
                    <a:pt x="1852800" y="3409833"/>
                  </a:lnTo>
                  <a:lnTo>
                    <a:pt x="1804863" y="3413186"/>
                  </a:lnTo>
                  <a:lnTo>
                    <a:pt x="1756572" y="3415210"/>
                  </a:lnTo>
                  <a:lnTo>
                    <a:pt x="1707944" y="3415889"/>
                  </a:lnTo>
                  <a:close/>
                </a:path>
              </a:pathLst>
            </a:custGeom>
            <a:solidFill>
              <a:srgbClr val="2346E9"/>
            </a:solidFill>
          </p:spPr>
          <p:txBody>
            <a:bodyPr wrap="square" lIns="0" tIns="0" rIns="0" bIns="0" rtlCol="0"/>
            <a:lstStyle/>
            <a:p/>
          </p:txBody>
        </p:sp>
        <p:sp>
          <p:nvSpPr>
            <p:cNvPr id="6" name="object 6" descr=""/>
            <p:cNvSpPr/>
            <p:nvPr/>
          </p:nvSpPr>
          <p:spPr>
            <a:xfrm>
              <a:off x="1590205" y="5676649"/>
              <a:ext cx="3079115" cy="3079115"/>
            </a:xfrm>
            <a:custGeom>
              <a:avLst/>
              <a:gdLst/>
              <a:ahLst/>
              <a:cxnLst/>
              <a:rect l="l" t="t" r="r" b="b"/>
              <a:pathLst>
                <a:path w="3079115" h="3079115">
                  <a:moveTo>
                    <a:pt x="1539265" y="3078531"/>
                  </a:moveTo>
                  <a:lnTo>
                    <a:pt x="1491321" y="3077799"/>
                  </a:lnTo>
                  <a:lnTo>
                    <a:pt x="1443742" y="3075616"/>
                  </a:lnTo>
                  <a:lnTo>
                    <a:pt x="1396550" y="3072003"/>
                  </a:lnTo>
                  <a:lnTo>
                    <a:pt x="1349765" y="3066982"/>
                  </a:lnTo>
                  <a:lnTo>
                    <a:pt x="1303408" y="3060574"/>
                  </a:lnTo>
                  <a:lnTo>
                    <a:pt x="1257503" y="3052801"/>
                  </a:lnTo>
                  <a:lnTo>
                    <a:pt x="1212068" y="3043684"/>
                  </a:lnTo>
                  <a:lnTo>
                    <a:pt x="1167127" y="3033243"/>
                  </a:lnTo>
                  <a:lnTo>
                    <a:pt x="1122700" y="3021501"/>
                  </a:lnTo>
                  <a:lnTo>
                    <a:pt x="1078808" y="3008478"/>
                  </a:lnTo>
                  <a:lnTo>
                    <a:pt x="1035472" y="2994196"/>
                  </a:lnTo>
                  <a:lnTo>
                    <a:pt x="992715" y="2978676"/>
                  </a:lnTo>
                  <a:lnTo>
                    <a:pt x="950557" y="2961940"/>
                  </a:lnTo>
                  <a:lnTo>
                    <a:pt x="909020" y="2944008"/>
                  </a:lnTo>
                  <a:lnTo>
                    <a:pt x="868124" y="2924902"/>
                  </a:lnTo>
                  <a:lnTo>
                    <a:pt x="827891" y="2904644"/>
                  </a:lnTo>
                  <a:lnTo>
                    <a:pt x="788343" y="2883254"/>
                  </a:lnTo>
                  <a:lnTo>
                    <a:pt x="749501" y="2860754"/>
                  </a:lnTo>
                  <a:lnTo>
                    <a:pt x="711385" y="2837165"/>
                  </a:lnTo>
                  <a:lnTo>
                    <a:pt x="674018" y="2812509"/>
                  </a:lnTo>
                  <a:lnTo>
                    <a:pt x="637420" y="2786806"/>
                  </a:lnTo>
                  <a:lnTo>
                    <a:pt x="601613" y="2760079"/>
                  </a:lnTo>
                  <a:lnTo>
                    <a:pt x="566619" y="2732347"/>
                  </a:lnTo>
                  <a:lnTo>
                    <a:pt x="532457" y="2703634"/>
                  </a:lnTo>
                  <a:lnTo>
                    <a:pt x="499151" y="2673959"/>
                  </a:lnTo>
                  <a:lnTo>
                    <a:pt x="466720" y="2643344"/>
                  </a:lnTo>
                  <a:lnTo>
                    <a:pt x="435187" y="2611811"/>
                  </a:lnTo>
                  <a:lnTo>
                    <a:pt x="404572" y="2579380"/>
                  </a:lnTo>
                  <a:lnTo>
                    <a:pt x="374897" y="2546073"/>
                  </a:lnTo>
                  <a:lnTo>
                    <a:pt x="346183" y="2511912"/>
                  </a:lnTo>
                  <a:lnTo>
                    <a:pt x="318452" y="2476917"/>
                  </a:lnTo>
                  <a:lnTo>
                    <a:pt x="291724" y="2441110"/>
                  </a:lnTo>
                  <a:lnTo>
                    <a:pt x="266022" y="2404513"/>
                  </a:lnTo>
                  <a:lnTo>
                    <a:pt x="241365" y="2367146"/>
                  </a:lnTo>
                  <a:lnTo>
                    <a:pt x="217776" y="2329030"/>
                  </a:lnTo>
                  <a:lnTo>
                    <a:pt x="195276" y="2290188"/>
                  </a:lnTo>
                  <a:lnTo>
                    <a:pt x="173887" y="2250640"/>
                  </a:lnTo>
                  <a:lnTo>
                    <a:pt x="153628" y="2210407"/>
                  </a:lnTo>
                  <a:lnTo>
                    <a:pt x="134523" y="2169511"/>
                  </a:lnTo>
                  <a:lnTo>
                    <a:pt x="116591" y="2127974"/>
                  </a:lnTo>
                  <a:lnTo>
                    <a:pt x="99855" y="2085816"/>
                  </a:lnTo>
                  <a:lnTo>
                    <a:pt x="84335" y="2043059"/>
                  </a:lnTo>
                  <a:lnTo>
                    <a:pt x="70053" y="1999723"/>
                  </a:lnTo>
                  <a:lnTo>
                    <a:pt x="57030" y="1955831"/>
                  </a:lnTo>
                  <a:lnTo>
                    <a:pt x="45288" y="1911404"/>
                  </a:lnTo>
                  <a:lnTo>
                    <a:pt x="34847" y="1866463"/>
                  </a:lnTo>
                  <a:lnTo>
                    <a:pt x="25730" y="1821028"/>
                  </a:lnTo>
                  <a:lnTo>
                    <a:pt x="17956" y="1775123"/>
                  </a:lnTo>
                  <a:lnTo>
                    <a:pt x="11549" y="1728767"/>
                  </a:lnTo>
                  <a:lnTo>
                    <a:pt x="6528" y="1681982"/>
                  </a:lnTo>
                  <a:lnTo>
                    <a:pt x="2915" y="1634789"/>
                  </a:lnTo>
                  <a:lnTo>
                    <a:pt x="732" y="1587210"/>
                  </a:lnTo>
                  <a:lnTo>
                    <a:pt x="0" y="1539266"/>
                  </a:lnTo>
                  <a:lnTo>
                    <a:pt x="732" y="1491322"/>
                  </a:lnTo>
                  <a:lnTo>
                    <a:pt x="2915" y="1443743"/>
                  </a:lnTo>
                  <a:lnTo>
                    <a:pt x="6528" y="1396550"/>
                  </a:lnTo>
                  <a:lnTo>
                    <a:pt x="11549" y="1349765"/>
                  </a:lnTo>
                  <a:lnTo>
                    <a:pt x="17956" y="1303409"/>
                  </a:lnTo>
                  <a:lnTo>
                    <a:pt x="25730" y="1257503"/>
                  </a:lnTo>
                  <a:lnTo>
                    <a:pt x="34847" y="1212069"/>
                  </a:lnTo>
                  <a:lnTo>
                    <a:pt x="45288" y="1167127"/>
                  </a:lnTo>
                  <a:lnTo>
                    <a:pt x="57030" y="1122700"/>
                  </a:lnTo>
                  <a:lnTo>
                    <a:pt x="70053" y="1078808"/>
                  </a:lnTo>
                  <a:lnTo>
                    <a:pt x="84335" y="1035473"/>
                  </a:lnTo>
                  <a:lnTo>
                    <a:pt x="99855" y="992715"/>
                  </a:lnTo>
                  <a:lnTo>
                    <a:pt x="116591" y="950557"/>
                  </a:lnTo>
                  <a:lnTo>
                    <a:pt x="134523" y="909020"/>
                  </a:lnTo>
                  <a:lnTo>
                    <a:pt x="153628" y="868124"/>
                  </a:lnTo>
                  <a:lnTo>
                    <a:pt x="173887" y="827891"/>
                  </a:lnTo>
                  <a:lnTo>
                    <a:pt x="195276" y="788343"/>
                  </a:lnTo>
                  <a:lnTo>
                    <a:pt x="217776" y="749501"/>
                  </a:lnTo>
                  <a:lnTo>
                    <a:pt x="241365" y="711385"/>
                  </a:lnTo>
                  <a:lnTo>
                    <a:pt x="266022" y="674018"/>
                  </a:lnTo>
                  <a:lnTo>
                    <a:pt x="291724" y="637420"/>
                  </a:lnTo>
                  <a:lnTo>
                    <a:pt x="318452" y="601614"/>
                  </a:lnTo>
                  <a:lnTo>
                    <a:pt x="346183" y="566619"/>
                  </a:lnTo>
                  <a:lnTo>
                    <a:pt x="374897" y="532458"/>
                  </a:lnTo>
                  <a:lnTo>
                    <a:pt x="404572" y="499151"/>
                  </a:lnTo>
                  <a:lnTo>
                    <a:pt x="435187" y="466720"/>
                  </a:lnTo>
                  <a:lnTo>
                    <a:pt x="466720" y="435187"/>
                  </a:lnTo>
                  <a:lnTo>
                    <a:pt x="499151" y="404572"/>
                  </a:lnTo>
                  <a:lnTo>
                    <a:pt x="532457" y="374897"/>
                  </a:lnTo>
                  <a:lnTo>
                    <a:pt x="566619" y="346183"/>
                  </a:lnTo>
                  <a:lnTo>
                    <a:pt x="601613" y="318452"/>
                  </a:lnTo>
                  <a:lnTo>
                    <a:pt x="637420" y="291724"/>
                  </a:lnTo>
                  <a:lnTo>
                    <a:pt x="674018" y="266022"/>
                  </a:lnTo>
                  <a:lnTo>
                    <a:pt x="711385" y="241365"/>
                  </a:lnTo>
                  <a:lnTo>
                    <a:pt x="749501" y="217776"/>
                  </a:lnTo>
                  <a:lnTo>
                    <a:pt x="788343" y="195277"/>
                  </a:lnTo>
                  <a:lnTo>
                    <a:pt x="827891" y="173887"/>
                  </a:lnTo>
                  <a:lnTo>
                    <a:pt x="868124" y="153628"/>
                  </a:lnTo>
                  <a:lnTo>
                    <a:pt x="909020" y="134523"/>
                  </a:lnTo>
                  <a:lnTo>
                    <a:pt x="950557" y="116591"/>
                  </a:lnTo>
                  <a:lnTo>
                    <a:pt x="992715" y="99855"/>
                  </a:lnTo>
                  <a:lnTo>
                    <a:pt x="1035472" y="84335"/>
                  </a:lnTo>
                  <a:lnTo>
                    <a:pt x="1078808" y="70053"/>
                  </a:lnTo>
                  <a:lnTo>
                    <a:pt x="1122700" y="57030"/>
                  </a:lnTo>
                  <a:lnTo>
                    <a:pt x="1167127" y="45288"/>
                  </a:lnTo>
                  <a:lnTo>
                    <a:pt x="1212068" y="34847"/>
                  </a:lnTo>
                  <a:lnTo>
                    <a:pt x="1257503" y="25730"/>
                  </a:lnTo>
                  <a:lnTo>
                    <a:pt x="1303408" y="17956"/>
                  </a:lnTo>
                  <a:lnTo>
                    <a:pt x="1349765" y="11549"/>
                  </a:lnTo>
                  <a:lnTo>
                    <a:pt x="1396550" y="6528"/>
                  </a:lnTo>
                  <a:lnTo>
                    <a:pt x="1443742" y="2915"/>
                  </a:lnTo>
                  <a:lnTo>
                    <a:pt x="1491321" y="732"/>
                  </a:lnTo>
                  <a:lnTo>
                    <a:pt x="1539265" y="0"/>
                  </a:lnTo>
                  <a:lnTo>
                    <a:pt x="1587210" y="732"/>
                  </a:lnTo>
                  <a:lnTo>
                    <a:pt x="1634789" y="2915"/>
                  </a:lnTo>
                  <a:lnTo>
                    <a:pt x="1681981" y="6528"/>
                  </a:lnTo>
                  <a:lnTo>
                    <a:pt x="1728766" y="11549"/>
                  </a:lnTo>
                  <a:lnTo>
                    <a:pt x="1775122" y="17956"/>
                  </a:lnTo>
                  <a:lnTo>
                    <a:pt x="1821028" y="25730"/>
                  </a:lnTo>
                  <a:lnTo>
                    <a:pt x="1866462" y="34847"/>
                  </a:lnTo>
                  <a:lnTo>
                    <a:pt x="1911404" y="45288"/>
                  </a:lnTo>
                  <a:lnTo>
                    <a:pt x="1955831" y="57030"/>
                  </a:lnTo>
                  <a:lnTo>
                    <a:pt x="1999723" y="70053"/>
                  </a:lnTo>
                  <a:lnTo>
                    <a:pt x="2043058" y="84335"/>
                  </a:lnTo>
                  <a:lnTo>
                    <a:pt x="2085816" y="99855"/>
                  </a:lnTo>
                  <a:lnTo>
                    <a:pt x="2127974" y="116591"/>
                  </a:lnTo>
                  <a:lnTo>
                    <a:pt x="2169511" y="134523"/>
                  </a:lnTo>
                  <a:lnTo>
                    <a:pt x="2210407" y="153628"/>
                  </a:lnTo>
                  <a:lnTo>
                    <a:pt x="2250639" y="173887"/>
                  </a:lnTo>
                  <a:lnTo>
                    <a:pt x="2290188" y="195277"/>
                  </a:lnTo>
                  <a:lnTo>
                    <a:pt x="2329030" y="217776"/>
                  </a:lnTo>
                  <a:lnTo>
                    <a:pt x="2367146" y="241365"/>
                  </a:lnTo>
                  <a:lnTo>
                    <a:pt x="2404513" y="266022"/>
                  </a:lnTo>
                  <a:lnTo>
                    <a:pt x="2441110" y="291724"/>
                  </a:lnTo>
                  <a:lnTo>
                    <a:pt x="2476917" y="318452"/>
                  </a:lnTo>
                  <a:lnTo>
                    <a:pt x="2511912" y="346183"/>
                  </a:lnTo>
                  <a:lnTo>
                    <a:pt x="2546073" y="374897"/>
                  </a:lnTo>
                  <a:lnTo>
                    <a:pt x="2579380" y="404572"/>
                  </a:lnTo>
                  <a:lnTo>
                    <a:pt x="2611811" y="435187"/>
                  </a:lnTo>
                  <a:lnTo>
                    <a:pt x="2643344" y="466720"/>
                  </a:lnTo>
                  <a:lnTo>
                    <a:pt x="2673959" y="499151"/>
                  </a:lnTo>
                  <a:lnTo>
                    <a:pt x="2703634" y="532458"/>
                  </a:lnTo>
                  <a:lnTo>
                    <a:pt x="2732347" y="566619"/>
                  </a:lnTo>
                  <a:lnTo>
                    <a:pt x="2760079" y="601614"/>
                  </a:lnTo>
                  <a:lnTo>
                    <a:pt x="2786806" y="637420"/>
                  </a:lnTo>
                  <a:lnTo>
                    <a:pt x="2812509" y="674018"/>
                  </a:lnTo>
                  <a:lnTo>
                    <a:pt x="2837166" y="711385"/>
                  </a:lnTo>
                  <a:lnTo>
                    <a:pt x="2860754" y="749501"/>
                  </a:lnTo>
                  <a:lnTo>
                    <a:pt x="2883254" y="788343"/>
                  </a:lnTo>
                  <a:lnTo>
                    <a:pt x="2904644" y="827891"/>
                  </a:lnTo>
                  <a:lnTo>
                    <a:pt x="2924903" y="868124"/>
                  </a:lnTo>
                  <a:lnTo>
                    <a:pt x="2944008" y="909020"/>
                  </a:lnTo>
                  <a:lnTo>
                    <a:pt x="2961940" y="950557"/>
                  </a:lnTo>
                  <a:lnTo>
                    <a:pt x="2978676" y="992715"/>
                  </a:lnTo>
                  <a:lnTo>
                    <a:pt x="2994196" y="1035473"/>
                  </a:lnTo>
                  <a:lnTo>
                    <a:pt x="3008478" y="1078808"/>
                  </a:lnTo>
                  <a:lnTo>
                    <a:pt x="3021501" y="1122700"/>
                  </a:lnTo>
                  <a:lnTo>
                    <a:pt x="3033243" y="1167127"/>
                  </a:lnTo>
                  <a:lnTo>
                    <a:pt x="3043684" y="1212069"/>
                  </a:lnTo>
                  <a:lnTo>
                    <a:pt x="3052801" y="1257503"/>
                  </a:lnTo>
                  <a:lnTo>
                    <a:pt x="3060575" y="1303409"/>
                  </a:lnTo>
                  <a:lnTo>
                    <a:pt x="3066982" y="1349765"/>
                  </a:lnTo>
                  <a:lnTo>
                    <a:pt x="3072003" y="1396550"/>
                  </a:lnTo>
                  <a:lnTo>
                    <a:pt x="3075616" y="1443743"/>
                  </a:lnTo>
                  <a:lnTo>
                    <a:pt x="3077799" y="1491322"/>
                  </a:lnTo>
                  <a:lnTo>
                    <a:pt x="3078531" y="1539266"/>
                  </a:lnTo>
                  <a:lnTo>
                    <a:pt x="3077799" y="1587210"/>
                  </a:lnTo>
                  <a:lnTo>
                    <a:pt x="3075616" y="1634789"/>
                  </a:lnTo>
                  <a:lnTo>
                    <a:pt x="3072003" y="1681982"/>
                  </a:lnTo>
                  <a:lnTo>
                    <a:pt x="3066982" y="1728767"/>
                  </a:lnTo>
                  <a:lnTo>
                    <a:pt x="3060575" y="1775123"/>
                  </a:lnTo>
                  <a:lnTo>
                    <a:pt x="3052801" y="1821028"/>
                  </a:lnTo>
                  <a:lnTo>
                    <a:pt x="3043684" y="1866463"/>
                  </a:lnTo>
                  <a:lnTo>
                    <a:pt x="3033243" y="1911404"/>
                  </a:lnTo>
                  <a:lnTo>
                    <a:pt x="3021501" y="1955831"/>
                  </a:lnTo>
                  <a:lnTo>
                    <a:pt x="3008478" y="1999723"/>
                  </a:lnTo>
                  <a:lnTo>
                    <a:pt x="2994196" y="2043059"/>
                  </a:lnTo>
                  <a:lnTo>
                    <a:pt x="2978676" y="2085816"/>
                  </a:lnTo>
                  <a:lnTo>
                    <a:pt x="2961940" y="2127974"/>
                  </a:lnTo>
                  <a:lnTo>
                    <a:pt x="2944008" y="2169511"/>
                  </a:lnTo>
                  <a:lnTo>
                    <a:pt x="2924903" y="2210407"/>
                  </a:lnTo>
                  <a:lnTo>
                    <a:pt x="2904644" y="2250640"/>
                  </a:lnTo>
                  <a:lnTo>
                    <a:pt x="2883254" y="2290188"/>
                  </a:lnTo>
                  <a:lnTo>
                    <a:pt x="2860754" y="2329030"/>
                  </a:lnTo>
                  <a:lnTo>
                    <a:pt x="2837166" y="2367146"/>
                  </a:lnTo>
                  <a:lnTo>
                    <a:pt x="2812509" y="2404513"/>
                  </a:lnTo>
                  <a:lnTo>
                    <a:pt x="2786806" y="2441110"/>
                  </a:lnTo>
                  <a:lnTo>
                    <a:pt x="2760079" y="2476917"/>
                  </a:lnTo>
                  <a:lnTo>
                    <a:pt x="2732347" y="2511912"/>
                  </a:lnTo>
                  <a:lnTo>
                    <a:pt x="2703634" y="2546073"/>
                  </a:lnTo>
                  <a:lnTo>
                    <a:pt x="2673959" y="2579380"/>
                  </a:lnTo>
                  <a:lnTo>
                    <a:pt x="2643344" y="2611811"/>
                  </a:lnTo>
                  <a:lnTo>
                    <a:pt x="2611811" y="2643344"/>
                  </a:lnTo>
                  <a:lnTo>
                    <a:pt x="2579380" y="2673959"/>
                  </a:lnTo>
                  <a:lnTo>
                    <a:pt x="2546073" y="2703634"/>
                  </a:lnTo>
                  <a:lnTo>
                    <a:pt x="2511912" y="2732347"/>
                  </a:lnTo>
                  <a:lnTo>
                    <a:pt x="2476917" y="2760079"/>
                  </a:lnTo>
                  <a:lnTo>
                    <a:pt x="2441110" y="2786806"/>
                  </a:lnTo>
                  <a:lnTo>
                    <a:pt x="2404513" y="2812509"/>
                  </a:lnTo>
                  <a:lnTo>
                    <a:pt x="2367146" y="2837165"/>
                  </a:lnTo>
                  <a:lnTo>
                    <a:pt x="2329030" y="2860754"/>
                  </a:lnTo>
                  <a:lnTo>
                    <a:pt x="2290188" y="2883254"/>
                  </a:lnTo>
                  <a:lnTo>
                    <a:pt x="2250639" y="2904644"/>
                  </a:lnTo>
                  <a:lnTo>
                    <a:pt x="2210407" y="2924902"/>
                  </a:lnTo>
                  <a:lnTo>
                    <a:pt x="2169511" y="2944008"/>
                  </a:lnTo>
                  <a:lnTo>
                    <a:pt x="2127974" y="2961940"/>
                  </a:lnTo>
                  <a:lnTo>
                    <a:pt x="2085816" y="2978676"/>
                  </a:lnTo>
                  <a:lnTo>
                    <a:pt x="2043058" y="2994196"/>
                  </a:lnTo>
                  <a:lnTo>
                    <a:pt x="1999723" y="3008478"/>
                  </a:lnTo>
                  <a:lnTo>
                    <a:pt x="1955831" y="3021501"/>
                  </a:lnTo>
                  <a:lnTo>
                    <a:pt x="1911404" y="3033243"/>
                  </a:lnTo>
                  <a:lnTo>
                    <a:pt x="1866462" y="3043684"/>
                  </a:lnTo>
                  <a:lnTo>
                    <a:pt x="1821028" y="3052801"/>
                  </a:lnTo>
                  <a:lnTo>
                    <a:pt x="1775122" y="3060574"/>
                  </a:lnTo>
                  <a:lnTo>
                    <a:pt x="1728766" y="3066982"/>
                  </a:lnTo>
                  <a:lnTo>
                    <a:pt x="1681981" y="3072003"/>
                  </a:lnTo>
                  <a:lnTo>
                    <a:pt x="1634789" y="3075616"/>
                  </a:lnTo>
                  <a:lnTo>
                    <a:pt x="1587210" y="3077799"/>
                  </a:lnTo>
                  <a:lnTo>
                    <a:pt x="1539265" y="3078531"/>
                  </a:lnTo>
                  <a:close/>
                </a:path>
              </a:pathLst>
            </a:custGeom>
            <a:solidFill>
              <a:srgbClr val="6ED5FF"/>
            </a:solidFill>
          </p:spPr>
          <p:txBody>
            <a:bodyPr wrap="square" lIns="0" tIns="0" rIns="0" bIns="0" rtlCol="0"/>
            <a:lstStyle/>
            <a:p/>
          </p:txBody>
        </p:sp>
        <p:sp>
          <p:nvSpPr>
            <p:cNvPr id="7" name="object 7" descr=""/>
            <p:cNvSpPr/>
            <p:nvPr/>
          </p:nvSpPr>
          <p:spPr>
            <a:xfrm>
              <a:off x="2287693" y="6374130"/>
              <a:ext cx="1684020" cy="1684020"/>
            </a:xfrm>
            <a:custGeom>
              <a:avLst/>
              <a:gdLst/>
              <a:ahLst/>
              <a:cxnLst/>
              <a:rect l="l" t="t" r="r" b="b"/>
              <a:pathLst>
                <a:path w="1684020" h="1684020">
                  <a:moveTo>
                    <a:pt x="841778" y="1683557"/>
                  </a:moveTo>
                  <a:lnTo>
                    <a:pt x="794011" y="1682224"/>
                  </a:lnTo>
                  <a:lnTo>
                    <a:pt x="746942" y="1678274"/>
                  </a:lnTo>
                  <a:lnTo>
                    <a:pt x="700644" y="1671777"/>
                  </a:lnTo>
                  <a:lnTo>
                    <a:pt x="655187" y="1662805"/>
                  </a:lnTo>
                  <a:lnTo>
                    <a:pt x="610642" y="1651427"/>
                  </a:lnTo>
                  <a:lnTo>
                    <a:pt x="567081" y="1637717"/>
                  </a:lnTo>
                  <a:lnTo>
                    <a:pt x="524574" y="1621744"/>
                  </a:lnTo>
                  <a:lnTo>
                    <a:pt x="483192" y="1603580"/>
                  </a:lnTo>
                  <a:lnTo>
                    <a:pt x="443007" y="1583295"/>
                  </a:lnTo>
                  <a:lnTo>
                    <a:pt x="404089" y="1560961"/>
                  </a:lnTo>
                  <a:lnTo>
                    <a:pt x="366510" y="1536649"/>
                  </a:lnTo>
                  <a:lnTo>
                    <a:pt x="330341" y="1510430"/>
                  </a:lnTo>
                  <a:lnTo>
                    <a:pt x="295652" y="1482375"/>
                  </a:lnTo>
                  <a:lnTo>
                    <a:pt x="262515" y="1452555"/>
                  </a:lnTo>
                  <a:lnTo>
                    <a:pt x="231001" y="1421041"/>
                  </a:lnTo>
                  <a:lnTo>
                    <a:pt x="201181" y="1387904"/>
                  </a:lnTo>
                  <a:lnTo>
                    <a:pt x="173126" y="1353215"/>
                  </a:lnTo>
                  <a:lnTo>
                    <a:pt x="146907" y="1317046"/>
                  </a:lnTo>
                  <a:lnTo>
                    <a:pt x="122595" y="1279467"/>
                  </a:lnTo>
                  <a:lnTo>
                    <a:pt x="100261" y="1240549"/>
                  </a:lnTo>
                  <a:lnTo>
                    <a:pt x="79977" y="1200364"/>
                  </a:lnTo>
                  <a:lnTo>
                    <a:pt x="61812" y="1158982"/>
                  </a:lnTo>
                  <a:lnTo>
                    <a:pt x="45839" y="1116475"/>
                  </a:lnTo>
                  <a:lnTo>
                    <a:pt x="32129" y="1072914"/>
                  </a:lnTo>
                  <a:lnTo>
                    <a:pt x="20752" y="1028369"/>
                  </a:lnTo>
                  <a:lnTo>
                    <a:pt x="11779" y="982912"/>
                  </a:lnTo>
                  <a:lnTo>
                    <a:pt x="5282" y="936614"/>
                  </a:lnTo>
                  <a:lnTo>
                    <a:pt x="1332" y="889546"/>
                  </a:lnTo>
                  <a:lnTo>
                    <a:pt x="0" y="841778"/>
                  </a:lnTo>
                  <a:lnTo>
                    <a:pt x="1332" y="794011"/>
                  </a:lnTo>
                  <a:lnTo>
                    <a:pt x="5282" y="746942"/>
                  </a:lnTo>
                  <a:lnTo>
                    <a:pt x="11779" y="700644"/>
                  </a:lnTo>
                  <a:lnTo>
                    <a:pt x="20752" y="655187"/>
                  </a:lnTo>
                  <a:lnTo>
                    <a:pt x="32129" y="610642"/>
                  </a:lnTo>
                  <a:lnTo>
                    <a:pt x="45839" y="567081"/>
                  </a:lnTo>
                  <a:lnTo>
                    <a:pt x="61812" y="524574"/>
                  </a:lnTo>
                  <a:lnTo>
                    <a:pt x="79977" y="483192"/>
                  </a:lnTo>
                  <a:lnTo>
                    <a:pt x="100261" y="443007"/>
                  </a:lnTo>
                  <a:lnTo>
                    <a:pt x="122595" y="404089"/>
                  </a:lnTo>
                  <a:lnTo>
                    <a:pt x="146907" y="366510"/>
                  </a:lnTo>
                  <a:lnTo>
                    <a:pt x="173126" y="330340"/>
                  </a:lnTo>
                  <a:lnTo>
                    <a:pt x="201181" y="295652"/>
                  </a:lnTo>
                  <a:lnTo>
                    <a:pt x="231001" y="262515"/>
                  </a:lnTo>
                  <a:lnTo>
                    <a:pt x="262515" y="231001"/>
                  </a:lnTo>
                  <a:lnTo>
                    <a:pt x="295652" y="201181"/>
                  </a:lnTo>
                  <a:lnTo>
                    <a:pt x="330341" y="173126"/>
                  </a:lnTo>
                  <a:lnTo>
                    <a:pt x="366510" y="146907"/>
                  </a:lnTo>
                  <a:lnTo>
                    <a:pt x="404089" y="122595"/>
                  </a:lnTo>
                  <a:lnTo>
                    <a:pt x="443007" y="100261"/>
                  </a:lnTo>
                  <a:lnTo>
                    <a:pt x="483192" y="79976"/>
                  </a:lnTo>
                  <a:lnTo>
                    <a:pt x="524574" y="61812"/>
                  </a:lnTo>
                  <a:lnTo>
                    <a:pt x="567081" y="45839"/>
                  </a:lnTo>
                  <a:lnTo>
                    <a:pt x="610642" y="32129"/>
                  </a:lnTo>
                  <a:lnTo>
                    <a:pt x="655187" y="20752"/>
                  </a:lnTo>
                  <a:lnTo>
                    <a:pt x="700644" y="11779"/>
                  </a:lnTo>
                  <a:lnTo>
                    <a:pt x="746942" y="5282"/>
                  </a:lnTo>
                  <a:lnTo>
                    <a:pt x="794011" y="1332"/>
                  </a:lnTo>
                  <a:lnTo>
                    <a:pt x="841778" y="0"/>
                  </a:lnTo>
                  <a:lnTo>
                    <a:pt x="889545" y="1332"/>
                  </a:lnTo>
                  <a:lnTo>
                    <a:pt x="936614" y="5282"/>
                  </a:lnTo>
                  <a:lnTo>
                    <a:pt x="982912" y="11779"/>
                  </a:lnTo>
                  <a:lnTo>
                    <a:pt x="1028369" y="20752"/>
                  </a:lnTo>
                  <a:lnTo>
                    <a:pt x="1072914" y="32129"/>
                  </a:lnTo>
                  <a:lnTo>
                    <a:pt x="1116475" y="45839"/>
                  </a:lnTo>
                  <a:lnTo>
                    <a:pt x="1158982" y="61812"/>
                  </a:lnTo>
                  <a:lnTo>
                    <a:pt x="1200364" y="79976"/>
                  </a:lnTo>
                  <a:lnTo>
                    <a:pt x="1240549" y="100261"/>
                  </a:lnTo>
                  <a:lnTo>
                    <a:pt x="1279467" y="122595"/>
                  </a:lnTo>
                  <a:lnTo>
                    <a:pt x="1317046" y="146907"/>
                  </a:lnTo>
                  <a:lnTo>
                    <a:pt x="1353216" y="173126"/>
                  </a:lnTo>
                  <a:lnTo>
                    <a:pt x="1387904" y="201181"/>
                  </a:lnTo>
                  <a:lnTo>
                    <a:pt x="1421041" y="231001"/>
                  </a:lnTo>
                  <a:lnTo>
                    <a:pt x="1452555" y="262515"/>
                  </a:lnTo>
                  <a:lnTo>
                    <a:pt x="1482375" y="295652"/>
                  </a:lnTo>
                  <a:lnTo>
                    <a:pt x="1510430" y="330340"/>
                  </a:lnTo>
                  <a:lnTo>
                    <a:pt x="1536649" y="366510"/>
                  </a:lnTo>
                  <a:lnTo>
                    <a:pt x="1560961" y="404089"/>
                  </a:lnTo>
                  <a:lnTo>
                    <a:pt x="1583295" y="443007"/>
                  </a:lnTo>
                  <a:lnTo>
                    <a:pt x="1603580" y="483192"/>
                  </a:lnTo>
                  <a:lnTo>
                    <a:pt x="1621744" y="524574"/>
                  </a:lnTo>
                  <a:lnTo>
                    <a:pt x="1637717" y="567081"/>
                  </a:lnTo>
                  <a:lnTo>
                    <a:pt x="1651427" y="610642"/>
                  </a:lnTo>
                  <a:lnTo>
                    <a:pt x="1662804" y="655187"/>
                  </a:lnTo>
                  <a:lnTo>
                    <a:pt x="1671777" y="700644"/>
                  </a:lnTo>
                  <a:lnTo>
                    <a:pt x="1678274" y="746942"/>
                  </a:lnTo>
                  <a:lnTo>
                    <a:pt x="1682224" y="794011"/>
                  </a:lnTo>
                  <a:lnTo>
                    <a:pt x="1683557" y="841778"/>
                  </a:lnTo>
                  <a:lnTo>
                    <a:pt x="1682224" y="889546"/>
                  </a:lnTo>
                  <a:lnTo>
                    <a:pt x="1678274" y="936614"/>
                  </a:lnTo>
                  <a:lnTo>
                    <a:pt x="1671777" y="982912"/>
                  </a:lnTo>
                  <a:lnTo>
                    <a:pt x="1662804" y="1028369"/>
                  </a:lnTo>
                  <a:lnTo>
                    <a:pt x="1651427" y="1072914"/>
                  </a:lnTo>
                  <a:lnTo>
                    <a:pt x="1637717" y="1116475"/>
                  </a:lnTo>
                  <a:lnTo>
                    <a:pt x="1621744" y="1158982"/>
                  </a:lnTo>
                  <a:lnTo>
                    <a:pt x="1603580" y="1200364"/>
                  </a:lnTo>
                  <a:lnTo>
                    <a:pt x="1583295" y="1240549"/>
                  </a:lnTo>
                  <a:lnTo>
                    <a:pt x="1560961" y="1279467"/>
                  </a:lnTo>
                  <a:lnTo>
                    <a:pt x="1536649" y="1317046"/>
                  </a:lnTo>
                  <a:lnTo>
                    <a:pt x="1510430" y="1353215"/>
                  </a:lnTo>
                  <a:lnTo>
                    <a:pt x="1482375" y="1387904"/>
                  </a:lnTo>
                  <a:lnTo>
                    <a:pt x="1452555" y="1421041"/>
                  </a:lnTo>
                  <a:lnTo>
                    <a:pt x="1421041" y="1452555"/>
                  </a:lnTo>
                  <a:lnTo>
                    <a:pt x="1387904" y="1482375"/>
                  </a:lnTo>
                  <a:lnTo>
                    <a:pt x="1353216" y="1510430"/>
                  </a:lnTo>
                  <a:lnTo>
                    <a:pt x="1317046" y="1536649"/>
                  </a:lnTo>
                  <a:lnTo>
                    <a:pt x="1279467" y="1560961"/>
                  </a:lnTo>
                  <a:lnTo>
                    <a:pt x="1240549" y="1583295"/>
                  </a:lnTo>
                  <a:lnTo>
                    <a:pt x="1200364" y="1603580"/>
                  </a:lnTo>
                  <a:lnTo>
                    <a:pt x="1158982" y="1621744"/>
                  </a:lnTo>
                  <a:lnTo>
                    <a:pt x="1116475" y="1637717"/>
                  </a:lnTo>
                  <a:lnTo>
                    <a:pt x="1072914" y="1651427"/>
                  </a:lnTo>
                  <a:lnTo>
                    <a:pt x="1028369" y="1662805"/>
                  </a:lnTo>
                  <a:lnTo>
                    <a:pt x="982912" y="1671777"/>
                  </a:lnTo>
                  <a:lnTo>
                    <a:pt x="936614" y="1678274"/>
                  </a:lnTo>
                  <a:lnTo>
                    <a:pt x="889545" y="1682224"/>
                  </a:lnTo>
                  <a:lnTo>
                    <a:pt x="841778" y="1683557"/>
                  </a:lnTo>
                  <a:close/>
                </a:path>
              </a:pathLst>
            </a:custGeom>
            <a:solidFill>
              <a:srgbClr val="D9D9D9"/>
            </a:solidFill>
          </p:spPr>
          <p:txBody>
            <a:bodyPr wrap="square" lIns="0" tIns="0" rIns="0" bIns="0" rtlCol="0"/>
            <a:lstStyle/>
            <a:p/>
          </p:txBody>
        </p:sp>
        <p:pic>
          <p:nvPicPr>
            <p:cNvPr id="8" name="object 8" descr=""/>
            <p:cNvPicPr/>
            <p:nvPr/>
          </p:nvPicPr>
          <p:blipFill>
            <a:blip r:embed="rId3" cstate="print"/>
            <a:stretch>
              <a:fillRect/>
            </a:stretch>
          </p:blipFill>
          <p:spPr>
            <a:xfrm>
              <a:off x="5161106" y="6973984"/>
              <a:ext cx="5793920" cy="483572"/>
            </a:xfrm>
            <a:prstGeom prst="rect">
              <a:avLst/>
            </a:prstGeom>
          </p:spPr>
        </p:pic>
        <p:pic>
          <p:nvPicPr>
            <p:cNvPr id="9" name="object 9" descr=""/>
            <p:cNvPicPr/>
            <p:nvPr/>
          </p:nvPicPr>
          <p:blipFill>
            <a:blip r:embed="rId4" cstate="print"/>
            <a:stretch>
              <a:fillRect/>
            </a:stretch>
          </p:blipFill>
          <p:spPr>
            <a:xfrm>
              <a:off x="10950742" y="6705125"/>
              <a:ext cx="1844742" cy="1020876"/>
            </a:xfrm>
            <a:prstGeom prst="rect">
              <a:avLst/>
            </a:prstGeom>
          </p:spPr>
        </p:pic>
        <p:pic>
          <p:nvPicPr>
            <p:cNvPr id="10" name="object 10" descr=""/>
            <p:cNvPicPr/>
            <p:nvPr/>
          </p:nvPicPr>
          <p:blipFill>
            <a:blip r:embed="rId5" cstate="print"/>
            <a:stretch>
              <a:fillRect/>
            </a:stretch>
          </p:blipFill>
          <p:spPr>
            <a:xfrm>
              <a:off x="12045387" y="6597821"/>
              <a:ext cx="555213" cy="1235797"/>
            </a:xfrm>
            <a:prstGeom prst="rect">
              <a:avLst/>
            </a:prstGeom>
          </p:spPr>
        </p:pic>
      </p:grpSp>
      <p:pic>
        <p:nvPicPr>
          <p:cNvPr id="11" name="object 11" descr=""/>
          <p:cNvPicPr/>
          <p:nvPr/>
        </p:nvPicPr>
        <p:blipFill>
          <a:blip r:embed="rId6" cstate="print"/>
          <a:stretch>
            <a:fillRect/>
          </a:stretch>
        </p:blipFill>
        <p:spPr>
          <a:xfrm>
            <a:off x="1469405" y="11918447"/>
            <a:ext cx="4692094" cy="5987391"/>
          </a:xfrm>
          <a:prstGeom prst="rect">
            <a:avLst/>
          </a:prstGeom>
        </p:spPr>
      </p:pic>
      <p:pic>
        <p:nvPicPr>
          <p:cNvPr id="12" name="object 12" descr=""/>
          <p:cNvPicPr/>
          <p:nvPr/>
        </p:nvPicPr>
        <p:blipFill>
          <a:blip r:embed="rId7" cstate="print"/>
          <a:stretch>
            <a:fillRect/>
          </a:stretch>
        </p:blipFill>
        <p:spPr>
          <a:xfrm>
            <a:off x="7495489" y="12355301"/>
            <a:ext cx="4984998" cy="5566462"/>
          </a:xfrm>
          <a:prstGeom prst="rect">
            <a:avLst/>
          </a:prstGeom>
        </p:spPr>
      </p:pic>
      <p:sp>
        <p:nvSpPr>
          <p:cNvPr id="13" name="object 13" descr=""/>
          <p:cNvSpPr txBox="1"/>
          <p:nvPr/>
        </p:nvSpPr>
        <p:spPr>
          <a:xfrm>
            <a:off x="1161336" y="1294141"/>
            <a:ext cx="11988800" cy="3383915"/>
          </a:xfrm>
          <a:prstGeom prst="rect">
            <a:avLst/>
          </a:prstGeom>
        </p:spPr>
        <p:txBody>
          <a:bodyPr wrap="square" lIns="0" tIns="11430" rIns="0" bIns="0" rtlCol="0" vert="horz">
            <a:spAutoFit/>
          </a:bodyPr>
          <a:lstStyle/>
          <a:p>
            <a:pPr marL="259715" marR="41275">
              <a:lnSpc>
                <a:spcPct val="107000"/>
              </a:lnSpc>
              <a:spcBef>
                <a:spcPts val="90"/>
              </a:spcBef>
            </a:pPr>
            <a:r>
              <a:rPr dirty="0" sz="3050" spc="-245">
                <a:latin typeface="Times New Roman"/>
                <a:ea typeface="Times New Roman"/>
                <a:cs typeface="Times New Roman"/>
                <a:sym typeface="Times New Roman"/>
              </a:rPr>
              <a:t>(3) There is basically no blind area. For wall thickness blind area values, if the thickness exceeds 6mm, please provide the material and accurate wall thickness. The minimum blind area value can be reset for shipment;</a:t>
            </a:r>
            <a:r>
              <a:rPr dirty="0" sz="3050" spc="-240">
                <a:latin typeface="Lucida Sans Unicode"/>
                <a:cs typeface="Lucida Sans Unicode"/>
              </a:rPr>
              <a:t/>
            </a:r>
            <a:r>
              <a:rPr dirty="0" sz="3050" spc="-315">
                <a:latin typeface="Lucida Sans Unicode"/>
                <a:cs typeface="Lucida Sans Unicode"/>
              </a:rPr>
              <a:t/>
            </a:r>
            <a:r>
              <a:rPr dirty="0" sz="900" spc="894">
                <a:latin typeface="SimSun"/>
                <a:cs typeface="SimSun"/>
              </a:rPr>
              <a:t/>
            </a:r>
            <a:r>
              <a:rPr dirty="0" sz="2800" spc="70">
                <a:latin typeface="SimSun"/>
                <a:cs typeface="SimSun"/>
              </a:rPr>
              <a:t/>
            </a:r>
            <a:r>
              <a:rPr dirty="0" sz="3050" spc="-240">
                <a:latin typeface="Lucida Sans Unicode"/>
                <a:cs typeface="Lucida Sans Unicode"/>
              </a:rPr>
              <a:t/>
            </a:r>
            <a:r>
              <a:rPr dirty="0" sz="3050" spc="-440">
                <a:latin typeface="Lucida Sans Unicode"/>
                <a:cs typeface="Lucida Sans Unicode"/>
              </a:rPr>
              <a:t> </a:t>
            </a:r>
            <a:r>
              <a:rPr dirty="0" sz="3050" spc="-345">
                <a:latin typeface="Lucida Sans Unicode"/>
                <a:cs typeface="Lucida Sans Unicode"/>
              </a:rPr>
              <a:t/>
            </a:r>
            <a:r>
              <a:rPr dirty="0" sz="3050" spc="-440">
                <a:latin typeface="Lucida Sans Unicode"/>
                <a:cs typeface="Lucida Sans Unicode"/>
              </a:rPr>
              <a:t> </a:t>
            </a:r>
            <a:r>
              <a:rPr dirty="0" sz="3050" spc="-345">
                <a:latin typeface="Lucida Sans Unicode"/>
                <a:cs typeface="Lucida Sans Unicode"/>
              </a:rPr>
              <a:t/>
            </a:r>
            <a:r>
              <a:rPr dirty="0" sz="3050" spc="-440">
                <a:latin typeface="Lucida Sans Unicode"/>
                <a:cs typeface="Lucida Sans Unicode"/>
              </a:rPr>
              <a:t> </a:t>
            </a:r>
            <a:r>
              <a:rPr dirty="0" sz="2800" spc="285">
                <a:latin typeface="SimSun"/>
                <a:cs typeface="SimSun"/>
              </a:rPr>
              <a:t/>
            </a:r>
            <a:r>
              <a:rPr dirty="0" sz="2800" spc="215">
                <a:latin typeface="SimSun"/>
                <a:cs typeface="SimSun"/>
              </a:rPr>
              <a:t/>
            </a:r>
            <a:endParaRPr sz="2800">
              <a:latin typeface="SimSun"/>
              <a:cs typeface="SimSun"/>
            </a:endParaRPr>
          </a:p>
          <a:p>
            <a:pPr marL="259715">
              <a:lnSpc>
                <a:spcPct val="100000"/>
              </a:lnSpc>
              <a:spcBef>
                <a:spcPts val="60"/>
              </a:spcBef>
            </a:pPr>
            <a:r>
              <a:rPr dirty="0" sz="3050" spc="-240">
                <a:latin typeface="Times New Roman"/>
                <a:ea typeface="Times New Roman"/>
                <a:cs typeface="Times New Roman"/>
                <a:sym typeface="Times New Roman"/>
              </a:rPr>
              <a:t>(4) Long-term stocking for RS232 and RS485 interfaces, with voltage and current analog output</a:t>
            </a:r>
            <a:r>
              <a:rPr dirty="0" sz="3050" spc="-310">
                <a:latin typeface="Lucida Sans Unicode"/>
                <a:cs typeface="Lucida Sans Unicode"/>
              </a:rPr>
              <a:t/>
            </a:r>
            <a:r>
              <a:rPr dirty="0" sz="900" spc="905">
                <a:latin typeface="SimSun"/>
                <a:cs typeface="SimSun"/>
              </a:rPr>
              <a:t/>
            </a:r>
            <a:r>
              <a:rPr dirty="0" sz="2800" spc="355">
                <a:latin typeface="SimSun"/>
                <a:cs typeface="SimSun"/>
              </a:rPr>
              <a:t/>
            </a:r>
            <a:r>
              <a:rPr dirty="0" sz="3050" spc="-85">
                <a:latin typeface="Lucida Sans Unicode"/>
                <a:cs typeface="Lucida Sans Unicode"/>
              </a:rPr>
              <a:t/>
            </a:r>
            <a:r>
              <a:rPr dirty="0" sz="3050" spc="-430">
                <a:latin typeface="Lucida Sans Unicode"/>
                <a:cs typeface="Lucida Sans Unicode"/>
              </a:rPr>
              <a:t> </a:t>
            </a:r>
            <a:r>
              <a:rPr dirty="0" sz="3050" spc="145">
                <a:latin typeface="Lucida Sans Unicode"/>
                <a:cs typeface="Lucida Sans Unicode"/>
              </a:rPr>
              <a:t/>
            </a:r>
            <a:r>
              <a:rPr dirty="0" sz="3050" spc="-430">
                <a:latin typeface="Lucida Sans Unicode"/>
                <a:cs typeface="Lucida Sans Unicode"/>
              </a:rPr>
              <a:t> </a:t>
            </a:r>
            <a:r>
              <a:rPr dirty="0" sz="3050" spc="-240">
                <a:latin typeface="Lucida Sans Unicode"/>
                <a:cs typeface="Lucida Sans Unicode"/>
              </a:rPr>
              <a:t/>
            </a:r>
            <a:r>
              <a:rPr dirty="0" sz="3050" spc="-434">
                <a:latin typeface="Lucida Sans Unicode"/>
                <a:cs typeface="Lucida Sans Unicode"/>
              </a:rPr>
              <a:t> </a:t>
            </a:r>
            <a:r>
              <a:rPr dirty="0" sz="3050" spc="-240">
                <a:latin typeface="Lucida Sans Unicode"/>
                <a:cs typeface="Lucida Sans Unicode"/>
              </a:rPr>
              <a:t/>
            </a:r>
            <a:r>
              <a:rPr dirty="0" sz="3050" spc="-430">
                <a:latin typeface="Lucida Sans Unicode"/>
                <a:cs typeface="Lucida Sans Unicode"/>
              </a:rPr>
              <a:t> </a:t>
            </a:r>
            <a:r>
              <a:rPr dirty="0" sz="3050" spc="-240">
                <a:latin typeface="Lucida Sans Unicode"/>
                <a:cs typeface="Lucida Sans Unicode"/>
              </a:rPr>
              <a:t/>
            </a:r>
            <a:r>
              <a:rPr dirty="0" sz="3050" spc="-430">
                <a:latin typeface="Lucida Sans Unicode"/>
                <a:cs typeface="Lucida Sans Unicode"/>
              </a:rPr>
              <a:t> </a:t>
            </a:r>
            <a:r>
              <a:rPr dirty="0" sz="2800" spc="355">
                <a:latin typeface="SimSun"/>
                <a:cs typeface="SimSun"/>
              </a:rPr>
              <a:t/>
            </a:r>
            <a:r>
              <a:rPr dirty="0" sz="3050" spc="-85">
                <a:latin typeface="Lucida Sans Unicode"/>
                <a:cs typeface="Lucida Sans Unicode"/>
              </a:rPr>
              <a:t/>
            </a:r>
            <a:r>
              <a:rPr dirty="0" sz="3050" spc="-430">
                <a:latin typeface="Lucida Sans Unicode"/>
                <a:cs typeface="Lucida Sans Unicode"/>
              </a:rPr>
              <a:t> </a:t>
            </a:r>
            <a:r>
              <a:rPr dirty="0" sz="3050" spc="145">
                <a:latin typeface="Lucida Sans Unicode"/>
                <a:cs typeface="Lucida Sans Unicode"/>
              </a:rPr>
              <a:t/>
            </a:r>
            <a:r>
              <a:rPr dirty="0" sz="3050" spc="-430">
                <a:latin typeface="Lucida Sans Unicode"/>
                <a:cs typeface="Lucida Sans Unicode"/>
              </a:rPr>
              <a:t> </a:t>
            </a:r>
            <a:r>
              <a:rPr dirty="0" sz="3050" spc="-240">
                <a:latin typeface="Lucida Sans Unicode"/>
                <a:cs typeface="Lucida Sans Unicode"/>
              </a:rPr>
              <a:t/>
            </a:r>
            <a:r>
              <a:rPr dirty="0" sz="3050" spc="-430">
                <a:latin typeface="Lucida Sans Unicode"/>
                <a:cs typeface="Lucida Sans Unicode"/>
              </a:rPr>
              <a:t> </a:t>
            </a:r>
            <a:r>
              <a:rPr dirty="0" sz="3050" spc="-220">
                <a:latin typeface="Lucida Sans Unicode"/>
                <a:cs typeface="Lucida Sans Unicode"/>
              </a:rPr>
              <a:t/>
            </a:r>
            <a:r>
              <a:rPr dirty="0" sz="3050" spc="-434">
                <a:latin typeface="Lucida Sans Unicode"/>
                <a:cs typeface="Lucida Sans Unicode"/>
              </a:rPr>
              <a:t> </a:t>
            </a:r>
            <a:r>
              <a:rPr dirty="0" sz="3050" spc="-240">
                <a:latin typeface="Lucida Sans Unicode"/>
                <a:cs typeface="Lucida Sans Unicode"/>
              </a:rPr>
              <a:t/>
            </a:r>
            <a:r>
              <a:rPr dirty="0" sz="3050" spc="-430">
                <a:latin typeface="Lucida Sans Unicode"/>
                <a:cs typeface="Lucida Sans Unicode"/>
              </a:rPr>
              <a:t> </a:t>
            </a:r>
            <a:r>
              <a:rPr dirty="0" sz="2800" spc="185">
                <a:latin typeface="SimSun"/>
                <a:cs typeface="SimSun"/>
              </a:rPr>
              <a:t/>
            </a:r>
            <a:endParaRPr sz="2800">
              <a:latin typeface="SimSun"/>
              <a:cs typeface="SimSun"/>
            </a:endParaRPr>
          </a:p>
          <a:p>
            <a:pPr marL="259715">
              <a:lnSpc>
                <a:spcPct val="100000"/>
              </a:lnSpc>
              <a:spcBef>
                <a:spcPts val="5"/>
              </a:spcBef>
            </a:pPr>
            <a:r>
              <a:rPr dirty="0" sz="2800" spc="100">
                <a:latin typeface="Times New Roman"/>
                <a:ea typeface="Times New Roman"/>
                <a:cs typeface="Times New Roman"/>
                <a:sym typeface="Times New Roman"/>
              </a:rPr>
              <a:t>Please make a reservation in advance. It is recommended that the RS232 transmission distance be less than 10m. If the communication distance exceeds 10m</a:t>
            </a:r>
            <a:r>
              <a:rPr dirty="0" sz="3050" spc="-85">
                <a:latin typeface="Lucida Sans Unicode"/>
                <a:cs typeface="Lucida Sans Unicode"/>
              </a:rPr>
              <a:t/>
            </a:r>
            <a:r>
              <a:rPr dirty="0" sz="3050" spc="-430">
                <a:latin typeface="Lucida Sans Unicode"/>
                <a:cs typeface="Lucida Sans Unicode"/>
              </a:rPr>
              <a:t> </a:t>
            </a:r>
            <a:r>
              <a:rPr dirty="0" sz="3050" spc="145">
                <a:latin typeface="Lucida Sans Unicode"/>
                <a:cs typeface="Lucida Sans Unicode"/>
              </a:rPr>
              <a:t/>
            </a:r>
            <a:r>
              <a:rPr dirty="0" sz="3050" spc="-430">
                <a:latin typeface="Lucida Sans Unicode"/>
                <a:cs typeface="Lucida Sans Unicode"/>
              </a:rPr>
              <a:t> </a:t>
            </a:r>
            <a:r>
              <a:rPr dirty="0" sz="3050" spc="-240">
                <a:latin typeface="Lucida Sans Unicode"/>
                <a:cs typeface="Lucida Sans Unicode"/>
              </a:rPr>
              <a:t/>
            </a:r>
            <a:r>
              <a:rPr dirty="0" sz="3050" spc="-430">
                <a:latin typeface="Lucida Sans Unicode"/>
                <a:cs typeface="Lucida Sans Unicode"/>
              </a:rPr>
              <a:t> </a:t>
            </a:r>
            <a:r>
              <a:rPr dirty="0" sz="3050" spc="-240">
                <a:latin typeface="Lucida Sans Unicode"/>
                <a:cs typeface="Lucida Sans Unicode"/>
              </a:rPr>
              <a:t/>
            </a:r>
            <a:r>
              <a:rPr dirty="0" sz="3050" spc="-430">
                <a:latin typeface="Lucida Sans Unicode"/>
                <a:cs typeface="Lucida Sans Unicode"/>
              </a:rPr>
              <a:t> </a:t>
            </a:r>
            <a:r>
              <a:rPr dirty="0" sz="3050" spc="-240">
                <a:latin typeface="Lucida Sans Unicode"/>
                <a:cs typeface="Lucida Sans Unicode"/>
              </a:rPr>
              <a:t/>
            </a:r>
            <a:r>
              <a:rPr dirty="0" sz="3050" spc="-430">
                <a:latin typeface="Lucida Sans Unicode"/>
                <a:cs typeface="Lucida Sans Unicode"/>
              </a:rPr>
              <a:t> </a:t>
            </a:r>
            <a:r>
              <a:rPr dirty="0" sz="2800" spc="155">
                <a:latin typeface="SimSun"/>
                <a:cs typeface="SimSun"/>
              </a:rPr>
              <a:t/>
            </a:r>
            <a:r>
              <a:rPr dirty="0" sz="3050" spc="-240">
                <a:latin typeface="Lucida Sans Unicode"/>
                <a:cs typeface="Lucida Sans Unicode"/>
              </a:rPr>
              <a:t/>
            </a:r>
            <a:r>
              <a:rPr dirty="0" sz="3050" spc="-434">
                <a:latin typeface="Lucida Sans Unicode"/>
                <a:cs typeface="Lucida Sans Unicode"/>
              </a:rPr>
              <a:t> </a:t>
            </a:r>
            <a:r>
              <a:rPr dirty="0" sz="3050" spc="-240">
                <a:latin typeface="Lucida Sans Unicode"/>
                <a:cs typeface="Lucida Sans Unicode"/>
              </a:rPr>
              <a:t/>
            </a:r>
            <a:r>
              <a:rPr dirty="0" sz="3050" spc="-430">
                <a:latin typeface="Lucida Sans Unicode"/>
                <a:cs typeface="Lucida Sans Unicode"/>
              </a:rPr>
              <a:t> </a:t>
            </a:r>
            <a:r>
              <a:rPr dirty="0" sz="3050" spc="-345">
                <a:latin typeface="Lucida Sans Unicode"/>
                <a:cs typeface="Lucida Sans Unicode"/>
              </a:rPr>
              <a:t/>
            </a:r>
            <a:r>
              <a:rPr dirty="0" sz="3050" spc="-430">
                <a:latin typeface="Lucida Sans Unicode"/>
                <a:cs typeface="Lucida Sans Unicode"/>
              </a:rPr>
              <a:t> </a:t>
            </a:r>
            <a:r>
              <a:rPr dirty="0" sz="2800" spc="-350">
                <a:latin typeface="SimSun"/>
                <a:cs typeface="SimSun"/>
              </a:rPr>
              <a:t/>
            </a:r>
            <a:r>
              <a:rPr dirty="0" sz="3050" spc="-240">
                <a:latin typeface="Lucida Sans Unicode"/>
                <a:cs typeface="Lucida Sans Unicode"/>
              </a:rPr>
              <a:t/>
            </a:r>
            <a:r>
              <a:rPr dirty="0" sz="3050" spc="-430">
                <a:latin typeface="Lucida Sans Unicode"/>
                <a:cs typeface="Lucida Sans Unicode"/>
              </a:rPr>
              <a:t> </a:t>
            </a:r>
            <a:r>
              <a:rPr dirty="0" sz="3050" spc="-240">
                <a:latin typeface="Lucida Sans Unicode"/>
                <a:cs typeface="Lucida Sans Unicode"/>
              </a:rPr>
              <a:t/>
            </a:r>
            <a:r>
              <a:rPr dirty="0" sz="3050" spc="-430">
                <a:latin typeface="Lucida Sans Unicode"/>
                <a:cs typeface="Lucida Sans Unicode"/>
              </a:rPr>
              <a:t> </a:t>
            </a:r>
            <a:r>
              <a:rPr dirty="0" sz="3050" spc="-345">
                <a:latin typeface="Lucida Sans Unicode"/>
                <a:cs typeface="Lucida Sans Unicode"/>
              </a:rPr>
              <a:t/>
            </a:r>
            <a:r>
              <a:rPr dirty="0" sz="3050" spc="-434">
                <a:latin typeface="Lucida Sans Unicode"/>
                <a:cs typeface="Lucida Sans Unicode"/>
              </a:rPr>
              <a:t> </a:t>
            </a:r>
            <a:r>
              <a:rPr dirty="0" sz="2800" spc="250">
                <a:latin typeface="SimSun"/>
                <a:cs typeface="SimSun"/>
              </a:rPr>
              <a:t/>
            </a:r>
            <a:endParaRPr sz="2800">
              <a:latin typeface="SimSun"/>
              <a:cs typeface="SimSun"/>
            </a:endParaRPr>
          </a:p>
          <a:p>
            <a:pPr marL="259715">
              <a:lnSpc>
                <a:spcPct val="100000"/>
              </a:lnSpc>
              <a:spcBef>
                <a:spcPts val="5"/>
              </a:spcBef>
            </a:pPr>
            <a:r>
              <a:rPr dirty="0" sz="2800" spc="355">
                <a:latin typeface="Times New Roman"/>
                <a:ea typeface="Times New Roman"/>
                <a:cs typeface="Times New Roman"/>
                <a:sym typeface="Times New Roman"/>
              </a:rPr>
              <a:t>Please choose RS485.</a:t>
            </a:r>
            <a:r>
              <a:rPr dirty="0" sz="3050" spc="-85">
                <a:latin typeface="Lucida Sans Unicode"/>
                <a:cs typeface="Lucida Sans Unicode"/>
              </a:rPr>
              <a:t/>
            </a:r>
            <a:r>
              <a:rPr dirty="0" sz="3050" spc="-434">
                <a:latin typeface="Lucida Sans Unicode"/>
                <a:cs typeface="Lucida Sans Unicode"/>
              </a:rPr>
              <a:t> </a:t>
            </a:r>
            <a:r>
              <a:rPr dirty="0" sz="3050" spc="145">
                <a:latin typeface="Lucida Sans Unicode"/>
                <a:cs typeface="Lucida Sans Unicode"/>
              </a:rPr>
              <a:t/>
            </a:r>
            <a:r>
              <a:rPr dirty="0" sz="3050" spc="-430">
                <a:latin typeface="Lucida Sans Unicode"/>
                <a:cs typeface="Lucida Sans Unicode"/>
              </a:rPr>
              <a:t> </a:t>
            </a:r>
            <a:r>
              <a:rPr dirty="0" sz="3050" spc="-240">
                <a:latin typeface="Lucida Sans Unicode"/>
                <a:cs typeface="Lucida Sans Unicode"/>
              </a:rPr>
              <a:t/>
            </a:r>
            <a:r>
              <a:rPr dirty="0" sz="3050" spc="-434">
                <a:latin typeface="Lucida Sans Unicode"/>
                <a:cs typeface="Lucida Sans Unicode"/>
              </a:rPr>
              <a:t> </a:t>
            </a:r>
            <a:r>
              <a:rPr dirty="0" sz="3050" spc="-220">
                <a:latin typeface="Lucida Sans Unicode"/>
                <a:cs typeface="Lucida Sans Unicode"/>
              </a:rPr>
              <a:t/>
            </a:r>
            <a:r>
              <a:rPr dirty="0" sz="3050" spc="-430">
                <a:latin typeface="Lucida Sans Unicode"/>
                <a:cs typeface="Lucida Sans Unicode"/>
              </a:rPr>
              <a:t> </a:t>
            </a:r>
            <a:r>
              <a:rPr dirty="0" sz="3050" spc="-240">
                <a:latin typeface="Lucida Sans Unicode"/>
                <a:cs typeface="Lucida Sans Unicode"/>
              </a:rPr>
              <a:t/>
            </a:r>
            <a:r>
              <a:rPr dirty="0" sz="3050" spc="-430">
                <a:latin typeface="Lucida Sans Unicode"/>
                <a:cs typeface="Lucida Sans Unicode"/>
              </a:rPr>
              <a:t> </a:t>
            </a:r>
            <a:r>
              <a:rPr dirty="0" sz="900" spc="1675">
                <a:latin typeface="SimSun"/>
                <a:cs typeface="SimSun"/>
              </a:rPr>
              <a:t/>
            </a:r>
            <a:endParaRPr sz="900">
              <a:latin typeface="SimSun"/>
              <a:cs typeface="SimSun"/>
            </a:endParaRPr>
          </a:p>
          <a:p>
            <a:pPr>
              <a:lnSpc>
                <a:spcPct val="100000"/>
              </a:lnSpc>
              <a:spcBef>
                <a:spcPts val="570"/>
              </a:spcBef>
            </a:pPr>
            <a:endParaRPr sz="2600">
              <a:latin typeface="SimSun"/>
              <a:cs typeface="SimSun"/>
            </a:endParaRPr>
          </a:p>
          <a:p>
            <a:pPr marL="12700">
              <a:lnSpc>
                <a:spcPct val="100000"/>
              </a:lnSpc>
            </a:pPr>
            <a:r>
              <a:rPr dirty="0" sz="3300" spc="270">
                <a:solidFill>
                  <a:srgbClr val="2346E9"/>
                </a:solidFill>
                <a:latin typeface="Times New Roman"/>
                <a:ea typeface="Times New Roman"/>
                <a:cs typeface="Times New Roman"/>
                <a:sym typeface="Times New Roman"/>
              </a:rPr>
              <a:t>Product size image</a:t>
            </a:r>
            <a:endParaRPr sz="3300">
              <a:latin typeface="SimSun"/>
              <a:cs typeface="SimSun"/>
            </a:endParaRPr>
          </a:p>
        </p:txBody>
      </p:sp>
      <p:sp>
        <p:nvSpPr>
          <p:cNvPr id="21" name="object 21" descr=""/>
          <p:cNvSpPr txBox="1">
            <a:spLocks noGrp="1"/>
          </p:cNvSpPr>
          <p:nvPr>
            <p:ph type="sldNum" idx="7" sz="quarter"/>
          </p:nvPr>
        </p:nvSpPr>
        <p:spPr>
          <a:prstGeom prst="rect"/>
        </p:spPr>
        <p:txBody>
          <a:bodyPr wrap="square" lIns="0" tIns="0" rIns="0" bIns="0" rtlCol="0" vert="horz">
            <a:spAutoFit/>
          </a:bodyPr>
          <a:lstStyle/>
          <a:p>
            <a:pPr marL="192405">
              <a:lnSpc>
                <a:spcPts val="2530"/>
              </a:lnSpc>
            </a:pPr>
            <a:r>
              <a:rPr dirty="0" spc="-295">
                <a:latin typeface="Times New Roman"/>
                <a:ea typeface="Times New Roman"/>
                <a:cs typeface="Times New Roman"/>
                <a:sym typeface="Times New Roman"/>
              </a:rPr>
              <a:t>3/10</a:t>
            </a:r>
            <a:r>
              <a:rPr dirty="0" spc="-295"/>
              <a:t/>
            </a:r>
          </a:p>
        </p:txBody>
      </p:sp>
      <p:sp>
        <p:nvSpPr>
          <p:cNvPr id="14" name="object 14" descr=""/>
          <p:cNvSpPr txBox="1"/>
          <p:nvPr/>
        </p:nvSpPr>
        <p:spPr>
          <a:xfrm>
            <a:off x="2587075" y="6995376"/>
            <a:ext cx="1097915" cy="492125"/>
          </a:xfrm>
          <a:prstGeom prst="rect">
            <a:avLst/>
          </a:prstGeom>
        </p:spPr>
        <p:txBody>
          <a:bodyPr wrap="square" lIns="0" tIns="13335" rIns="0" bIns="0" rtlCol="0" vert="horz">
            <a:spAutoFit/>
          </a:bodyPr>
          <a:lstStyle/>
          <a:p>
            <a:pPr marL="12700">
              <a:lnSpc>
                <a:spcPct val="100000"/>
              </a:lnSpc>
              <a:spcBef>
                <a:spcPts val="105"/>
              </a:spcBef>
            </a:pPr>
            <a:r>
              <a:rPr dirty="0" sz="3050" spc="-315">
                <a:latin typeface="Times New Roman"/>
                <a:ea typeface="Times New Roman"/>
                <a:cs typeface="Times New Roman"/>
                <a:sym typeface="Times New Roman"/>
              </a:rPr>
              <a:t>22mm</a:t>
            </a:r>
            <a:endParaRPr sz="3050">
              <a:latin typeface="Lucida Sans Unicode"/>
              <a:cs typeface="Lucida Sans Unicode"/>
            </a:endParaRPr>
          </a:p>
        </p:txBody>
      </p:sp>
      <p:sp>
        <p:nvSpPr>
          <p:cNvPr id="15" name="object 15" descr=""/>
          <p:cNvSpPr txBox="1"/>
          <p:nvPr/>
        </p:nvSpPr>
        <p:spPr>
          <a:xfrm>
            <a:off x="2587075" y="8106703"/>
            <a:ext cx="1097915" cy="492125"/>
          </a:xfrm>
          <a:prstGeom prst="rect">
            <a:avLst/>
          </a:prstGeom>
        </p:spPr>
        <p:txBody>
          <a:bodyPr wrap="square" lIns="0" tIns="13335" rIns="0" bIns="0" rtlCol="0" vert="horz">
            <a:spAutoFit/>
          </a:bodyPr>
          <a:lstStyle/>
          <a:p>
            <a:pPr marL="12700">
              <a:lnSpc>
                <a:spcPct val="100000"/>
              </a:lnSpc>
              <a:spcBef>
                <a:spcPts val="105"/>
              </a:spcBef>
            </a:pPr>
            <a:r>
              <a:rPr dirty="0" sz="3050" spc="-315">
                <a:latin typeface="Times New Roman"/>
                <a:ea typeface="Times New Roman"/>
                <a:cs typeface="Times New Roman"/>
                <a:sym typeface="Times New Roman"/>
              </a:rPr>
              <a:t>40mm</a:t>
            </a:r>
            <a:endParaRPr sz="3050">
              <a:latin typeface="Lucida Sans Unicode"/>
              <a:cs typeface="Lucida Sans Unicode"/>
            </a:endParaRPr>
          </a:p>
        </p:txBody>
      </p:sp>
      <p:sp>
        <p:nvSpPr>
          <p:cNvPr id="16" name="object 16" descr=""/>
          <p:cNvSpPr txBox="1"/>
          <p:nvPr/>
        </p:nvSpPr>
        <p:spPr>
          <a:xfrm>
            <a:off x="2587075" y="9127938"/>
            <a:ext cx="1097915" cy="492125"/>
          </a:xfrm>
          <a:prstGeom prst="rect">
            <a:avLst/>
          </a:prstGeom>
        </p:spPr>
        <p:txBody>
          <a:bodyPr wrap="square" lIns="0" tIns="13335" rIns="0" bIns="0" rtlCol="0" vert="horz">
            <a:spAutoFit/>
          </a:bodyPr>
          <a:lstStyle/>
          <a:p>
            <a:pPr marL="12700">
              <a:lnSpc>
                <a:spcPct val="100000"/>
              </a:lnSpc>
              <a:spcBef>
                <a:spcPts val="105"/>
              </a:spcBef>
            </a:pPr>
            <a:r>
              <a:rPr dirty="0" sz="3050" spc="-315">
                <a:latin typeface="Times New Roman"/>
                <a:ea typeface="Times New Roman"/>
                <a:cs typeface="Times New Roman"/>
                <a:sym typeface="Times New Roman"/>
              </a:rPr>
              <a:t>42mm</a:t>
            </a:r>
            <a:endParaRPr sz="3050">
              <a:latin typeface="Lucida Sans Unicode"/>
              <a:cs typeface="Lucida Sans Unicode"/>
            </a:endParaRPr>
          </a:p>
        </p:txBody>
      </p:sp>
      <p:sp>
        <p:nvSpPr>
          <p:cNvPr id="17" name="object 17" descr=""/>
          <p:cNvSpPr txBox="1"/>
          <p:nvPr/>
        </p:nvSpPr>
        <p:spPr>
          <a:xfrm>
            <a:off x="7506685" y="8160207"/>
            <a:ext cx="1201420" cy="470534"/>
          </a:xfrm>
          <a:prstGeom prst="rect">
            <a:avLst/>
          </a:prstGeom>
        </p:spPr>
        <p:txBody>
          <a:bodyPr wrap="square" lIns="0" tIns="15240" rIns="0" bIns="0" rtlCol="0" vert="horz">
            <a:spAutoFit/>
          </a:bodyPr>
          <a:lstStyle/>
          <a:p>
            <a:pPr marL="12700">
              <a:lnSpc>
                <a:spcPct val="100000"/>
              </a:lnSpc>
              <a:spcBef>
                <a:spcPts val="120"/>
              </a:spcBef>
            </a:pPr>
            <a:r>
              <a:rPr dirty="0" sz="2900" spc="-80">
                <a:latin typeface="Times New Roman"/>
                <a:ea typeface="Times New Roman"/>
                <a:cs typeface="Times New Roman"/>
                <a:sym typeface="Times New Roman"/>
              </a:rPr>
              <a:t>980mm</a:t>
            </a:r>
            <a:endParaRPr sz="2900">
              <a:latin typeface="Arial"/>
              <a:cs typeface="Arial"/>
            </a:endParaRPr>
          </a:p>
        </p:txBody>
      </p:sp>
      <p:sp>
        <p:nvSpPr>
          <p:cNvPr id="18" name="object 18" descr=""/>
          <p:cNvSpPr txBox="1"/>
          <p:nvPr/>
        </p:nvSpPr>
        <p:spPr>
          <a:xfrm>
            <a:off x="11364425" y="8160207"/>
            <a:ext cx="1016000" cy="470534"/>
          </a:xfrm>
          <a:prstGeom prst="rect">
            <a:avLst/>
          </a:prstGeom>
        </p:spPr>
        <p:txBody>
          <a:bodyPr wrap="square" lIns="0" tIns="15240" rIns="0" bIns="0" rtlCol="0" vert="horz">
            <a:spAutoFit/>
          </a:bodyPr>
          <a:lstStyle/>
          <a:p>
            <a:pPr marL="12700">
              <a:lnSpc>
                <a:spcPct val="100000"/>
              </a:lnSpc>
              <a:spcBef>
                <a:spcPts val="120"/>
              </a:spcBef>
            </a:pPr>
            <a:r>
              <a:rPr dirty="0" sz="2900" spc="-50">
                <a:latin typeface="Times New Roman"/>
                <a:ea typeface="Times New Roman"/>
                <a:cs typeface="Times New Roman"/>
                <a:sym typeface="Times New Roman"/>
              </a:rPr>
              <a:t>35mm</a:t>
            </a:r>
            <a:endParaRPr sz="2900">
              <a:latin typeface="Arial"/>
              <a:cs typeface="Arial"/>
            </a:endParaRPr>
          </a:p>
        </p:txBody>
      </p:sp>
      <p:sp>
        <p:nvSpPr>
          <p:cNvPr id="19" name="object 19" descr=""/>
          <p:cNvSpPr txBox="1"/>
          <p:nvPr/>
        </p:nvSpPr>
        <p:spPr>
          <a:xfrm>
            <a:off x="9881423" y="9127938"/>
            <a:ext cx="2925445" cy="492125"/>
          </a:xfrm>
          <a:prstGeom prst="rect">
            <a:avLst/>
          </a:prstGeom>
        </p:spPr>
        <p:txBody>
          <a:bodyPr wrap="square" lIns="0" tIns="13335" rIns="0" bIns="0" rtlCol="0" vert="horz">
            <a:spAutoFit/>
          </a:bodyPr>
          <a:lstStyle/>
          <a:p>
            <a:pPr marL="12700">
              <a:lnSpc>
                <a:spcPct val="100000"/>
              </a:lnSpc>
              <a:spcBef>
                <a:spcPts val="105"/>
              </a:spcBef>
            </a:pPr>
            <a:r>
              <a:rPr dirty="0" sz="2750" spc="-150">
                <a:latin typeface="Times New Roman"/>
                <a:ea typeface="Times New Roman"/>
                <a:cs typeface="Times New Roman"/>
                <a:sym typeface="Times New Roman"/>
              </a:rPr>
              <a:t>Default with 3/6m cable optional</a:t>
            </a:r>
            <a:r>
              <a:rPr dirty="0" sz="2800" spc="-180">
                <a:latin typeface="SimSun"/>
                <a:cs typeface="SimSun"/>
              </a:rPr>
              <a:t/>
            </a:r>
            <a:r>
              <a:rPr dirty="0" sz="3050" spc="-330">
                <a:latin typeface="Lucida Sans Unicode"/>
                <a:cs typeface="Lucida Sans Unicode"/>
              </a:rPr>
              <a:t/>
            </a:r>
            <a:r>
              <a:rPr dirty="0" sz="2800" spc="-140">
                <a:latin typeface="SimSun"/>
                <a:cs typeface="SimSun"/>
              </a:rPr>
              <a:t/>
            </a:r>
            <a:endParaRPr sz="2800">
              <a:latin typeface="SimSun"/>
              <a:cs typeface="SimSun"/>
            </a:endParaRPr>
          </a:p>
        </p:txBody>
      </p:sp>
      <p:sp>
        <p:nvSpPr>
          <p:cNvPr id="20" name="object 20" descr=""/>
          <p:cNvSpPr txBox="1"/>
          <p:nvPr/>
        </p:nvSpPr>
        <p:spPr>
          <a:xfrm>
            <a:off x="10775250" y="18220593"/>
            <a:ext cx="2031364" cy="454659"/>
          </a:xfrm>
          <a:prstGeom prst="rect">
            <a:avLst/>
          </a:prstGeom>
        </p:spPr>
        <p:txBody>
          <a:bodyPr wrap="square" lIns="0" tIns="14604" rIns="0" bIns="0" rtlCol="0" vert="horz">
            <a:spAutoFit/>
          </a:bodyPr>
          <a:lstStyle/>
          <a:p>
            <a:pPr marL="12700">
              <a:lnSpc>
                <a:spcPct val="100000"/>
              </a:lnSpc>
              <a:spcBef>
                <a:spcPts val="114"/>
              </a:spcBef>
            </a:pPr>
            <a:r>
              <a:rPr dirty="0" sz="2800" spc="-170">
                <a:latin typeface="Times New Roman"/>
                <a:ea typeface="Times New Roman"/>
                <a:cs typeface="Times New Roman"/>
                <a:sym typeface="Times New Roman"/>
              </a:rPr>
              <a:t>Mounting bracket size</a:t>
            </a:r>
            <a:endParaRPr sz="2800">
              <a:latin typeface="SimSun"/>
              <a:cs typeface="SimSun"/>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
          <p:cNvPicPr/>
          <p:nvPr/>
        </p:nvPicPr>
        <p:blipFill>
          <a:blip r:embed="rId2" cstate="print"/>
          <a:stretch>
            <a:fillRect/>
          </a:stretch>
        </p:blipFill>
        <p:spPr>
          <a:xfrm>
            <a:off x="1054366" y="1421530"/>
            <a:ext cx="3094993" cy="459170"/>
          </a:xfrm>
          <a:prstGeom prst="rect">
            <a:avLst/>
          </a:prstGeom>
        </p:spPr>
      </p:pic>
      <p:sp>
        <p:nvSpPr>
          <p:cNvPr id="3" name="object 3" descr=""/>
          <p:cNvSpPr txBox="1"/>
          <p:nvPr/>
        </p:nvSpPr>
        <p:spPr>
          <a:xfrm>
            <a:off x="1443914" y="2637129"/>
            <a:ext cx="11327765" cy="904875"/>
          </a:xfrm>
          <a:prstGeom prst="rect">
            <a:avLst/>
          </a:prstGeom>
          <a:ln w="44775">
            <a:solidFill>
              <a:srgbClr val="000000"/>
            </a:solidFill>
          </a:ln>
        </p:spPr>
        <p:txBody>
          <a:bodyPr wrap="square" lIns="0" tIns="172085" rIns="0" bIns="0" rtlCol="0" vert="horz">
            <a:spAutoFit/>
          </a:bodyPr>
          <a:lstStyle/>
          <a:p>
            <a:pPr marL="201295">
              <a:lnSpc>
                <a:spcPct val="100000"/>
              </a:lnSpc>
              <a:spcBef>
                <a:spcPts val="1355"/>
              </a:spcBef>
              <a:tabLst>
                <a:tab pos="2259965" algn="l"/>
                <a:tab pos="3371215" algn="l"/>
              </a:tabLst>
            </a:pPr>
            <a:r>
              <a:rPr dirty="0" sz="3050" spc="-229">
                <a:latin typeface="Times New Roman"/>
                <a:ea typeface="Times New Roman"/>
                <a:cs typeface="Times New Roman"/>
                <a:sym typeface="Times New Roman"/>
              </a:rPr>
              <a:t>*XD, angle, ID number, liquid level, real-time value, signal quality, fixed value, check code#</a:t>
            </a:r>
            <a:r>
              <a:rPr dirty="0" sz="3050" spc="-60">
                <a:latin typeface="Lucida Sans Unicode"/>
                <a:cs typeface="Lucida Sans Unicode"/>
              </a:rPr>
              <a:t> </a:t>
            </a:r>
            <a:r>
              <a:rPr dirty="0" sz="3050" spc="-250">
                <a:latin typeface="Lucida Sans Unicode"/>
                <a:cs typeface="Lucida Sans Unicode"/>
              </a:rPr>
              <a:t/>
            </a:r>
            <a:r>
              <a:rPr dirty="0" sz="3050" spc="-65">
                <a:latin typeface="Lucida Sans Unicode"/>
                <a:cs typeface="Lucida Sans Unicode"/>
              </a:rPr>
              <a:t> </a:t>
            </a:r>
            <a:r>
              <a:rPr dirty="0" sz="2800" spc="-180">
                <a:latin typeface="SimSun"/>
                <a:cs typeface="SimSun"/>
              </a:rPr>
              <a:t/>
            </a:r>
            <a:r>
              <a:rPr dirty="0" sz="2800" spc="-175">
                <a:latin typeface="SimSun"/>
                <a:cs typeface="SimSun"/>
              </a:rPr>
              <a:t/>
            </a:r>
            <a:r>
              <a:rPr dirty="0" sz="2800" spc="-500">
                <a:latin typeface="SimSun"/>
                <a:cs typeface="SimSun"/>
              </a:rPr>
              <a:t> </a:t>
            </a:r>
            <a:r>
              <a:rPr dirty="0" sz="3050" spc="-50">
                <a:latin typeface="Lucida Sans Unicode"/>
                <a:cs typeface="Lucida Sans Unicode"/>
              </a:rPr>
              <a:t/>
            </a:r>
            <a:r>
              <a:rPr dirty="0" sz="3050">
                <a:latin typeface="Lucida Sans Unicode"/>
                <a:cs typeface="Lucida Sans Unicode"/>
              </a:rPr>
              <a:t>	</a:t>
            </a:r>
            <a:r>
              <a:rPr dirty="0" sz="3050" spc="-245">
                <a:latin typeface="Lucida Sans Unicode"/>
                <a:cs typeface="Lucida Sans Unicode"/>
              </a:rPr>
              <a:t/>
            </a:r>
            <a:r>
              <a:rPr dirty="0" sz="2800" spc="-175">
                <a:latin typeface="SimSun"/>
                <a:cs typeface="SimSun"/>
              </a:rPr>
              <a:t/>
            </a:r>
            <a:r>
              <a:rPr dirty="0" sz="2800" spc="-490">
                <a:latin typeface="SimSun"/>
                <a:cs typeface="SimSun"/>
              </a:rPr>
              <a:t> </a:t>
            </a:r>
            <a:r>
              <a:rPr dirty="0" sz="3050" spc="-50">
                <a:latin typeface="Lucida Sans Unicode"/>
                <a:cs typeface="Lucida Sans Unicode"/>
              </a:rPr>
              <a:t/>
            </a:r>
            <a:r>
              <a:rPr dirty="0" sz="3050">
                <a:latin typeface="Lucida Sans Unicode"/>
                <a:cs typeface="Lucida Sans Unicode"/>
              </a:rPr>
              <a:t>	</a:t>
            </a:r>
            <a:r>
              <a:rPr dirty="0" sz="2800" spc="-210">
                <a:latin typeface="SimSun"/>
                <a:cs typeface="SimSun"/>
              </a:rPr>
              <a:t/>
            </a:r>
            <a:r>
              <a:rPr dirty="0" sz="2800" spc="-175">
                <a:latin typeface="SimSun"/>
                <a:cs typeface="SimSun"/>
              </a:rPr>
              <a:t/>
            </a:r>
            <a:r>
              <a:rPr dirty="0" sz="2800" spc="-490">
                <a:latin typeface="SimSun"/>
                <a:cs typeface="SimSun"/>
              </a:rPr>
              <a:t> </a:t>
            </a:r>
            <a:r>
              <a:rPr dirty="0" sz="3050" spc="-250">
                <a:latin typeface="Lucida Sans Unicode"/>
                <a:cs typeface="Lucida Sans Unicode"/>
              </a:rPr>
              <a:t/>
            </a:r>
            <a:r>
              <a:rPr dirty="0" sz="3050" spc="-45">
                <a:latin typeface="Lucida Sans Unicode"/>
                <a:cs typeface="Lucida Sans Unicode"/>
              </a:rPr>
              <a:t> </a:t>
            </a:r>
            <a:r>
              <a:rPr dirty="0" sz="2800" spc="-180">
                <a:latin typeface="SimSun"/>
                <a:cs typeface="SimSun"/>
              </a:rPr>
              <a:t/>
            </a:r>
            <a:r>
              <a:rPr dirty="0" sz="2800" spc="-204">
                <a:latin typeface="SimSun"/>
                <a:cs typeface="SimSun"/>
              </a:rPr>
              <a:t/>
            </a:r>
            <a:r>
              <a:rPr dirty="0" sz="2800" spc="-490">
                <a:latin typeface="SimSun"/>
                <a:cs typeface="SimSun"/>
              </a:rPr>
              <a:t> </a:t>
            </a:r>
            <a:r>
              <a:rPr dirty="0" sz="3050" spc="-250">
                <a:latin typeface="Lucida Sans Unicode"/>
                <a:cs typeface="Lucida Sans Unicode"/>
              </a:rPr>
              <a:t/>
            </a:r>
            <a:r>
              <a:rPr dirty="0" sz="3050" spc="-45">
                <a:latin typeface="Lucida Sans Unicode"/>
                <a:cs typeface="Lucida Sans Unicode"/>
              </a:rPr>
              <a:t> </a:t>
            </a:r>
            <a:r>
              <a:rPr dirty="0" sz="2800" spc="-210">
                <a:latin typeface="SimSun"/>
                <a:cs typeface="SimSun"/>
              </a:rPr>
              <a:t/>
            </a:r>
            <a:r>
              <a:rPr dirty="0" sz="2800" spc="-180">
                <a:latin typeface="SimSun"/>
                <a:cs typeface="SimSun"/>
              </a:rPr>
              <a:t/>
            </a:r>
            <a:r>
              <a:rPr dirty="0" sz="2800" spc="-175">
                <a:latin typeface="SimSun"/>
                <a:cs typeface="SimSun"/>
              </a:rPr>
              <a:t/>
            </a:r>
            <a:r>
              <a:rPr dirty="0" sz="2800" spc="-490">
                <a:latin typeface="SimSun"/>
                <a:cs typeface="SimSun"/>
              </a:rPr>
              <a:t> </a:t>
            </a:r>
            <a:r>
              <a:rPr dirty="0" sz="3050" spc="-250">
                <a:latin typeface="Lucida Sans Unicode"/>
                <a:cs typeface="Lucida Sans Unicode"/>
              </a:rPr>
              <a:t/>
            </a:r>
            <a:r>
              <a:rPr dirty="0" sz="2800" spc="-180">
                <a:latin typeface="SimSun"/>
                <a:cs typeface="SimSun"/>
              </a:rPr>
              <a:t/>
            </a:r>
            <a:r>
              <a:rPr dirty="0" sz="2800" spc="-204">
                <a:latin typeface="SimSun"/>
                <a:cs typeface="SimSun"/>
              </a:rPr>
              <a:t/>
            </a:r>
            <a:r>
              <a:rPr dirty="0" sz="2800" spc="-484">
                <a:latin typeface="SimSun"/>
                <a:cs typeface="SimSun"/>
              </a:rPr>
              <a:t> </a:t>
            </a:r>
            <a:r>
              <a:rPr dirty="0" sz="2800" spc="-180">
                <a:latin typeface="SimSun"/>
                <a:cs typeface="SimSun"/>
              </a:rPr>
              <a:t/>
            </a:r>
            <a:r>
              <a:rPr dirty="0" sz="3050" spc="-50">
                <a:latin typeface="Lucida Sans Unicode"/>
                <a:cs typeface="Lucida Sans Unicode"/>
              </a:rPr>
              <a:t/>
            </a:r>
            <a:endParaRPr sz="3050">
              <a:latin typeface="Lucida Sans Unicode"/>
              <a:cs typeface="Lucida Sans Unicode"/>
            </a:endParaRPr>
          </a:p>
        </p:txBody>
      </p:sp>
      <p:sp>
        <p:nvSpPr>
          <p:cNvPr id="4" name="object 4" descr=""/>
          <p:cNvSpPr txBox="1"/>
          <p:nvPr/>
        </p:nvSpPr>
        <p:spPr>
          <a:xfrm>
            <a:off x="1645403" y="4763765"/>
            <a:ext cx="716280" cy="3613785"/>
          </a:xfrm>
          <a:prstGeom prst="rect">
            <a:avLst/>
          </a:prstGeom>
        </p:spPr>
        <p:txBody>
          <a:bodyPr wrap="square" lIns="0" tIns="0" rIns="0" bIns="0" rtlCol="0" vert="horz">
            <a:spAutoFit/>
          </a:bodyPr>
          <a:lstStyle/>
          <a:p>
            <a:pPr>
              <a:lnSpc>
                <a:spcPts val="1955"/>
              </a:lnSpc>
            </a:pPr>
            <a:r>
              <a:rPr dirty="0" sz="2000" spc="-100">
                <a:latin typeface="Times New Roman"/>
                <a:ea typeface="Times New Roman"/>
                <a:cs typeface="Times New Roman"/>
                <a:sym typeface="Times New Roman"/>
              </a:rPr>
              <a:t>name</a:t>
            </a:r>
            <a:endParaRPr sz="2000">
              <a:latin typeface="SimSun"/>
              <a:cs typeface="SimSun"/>
            </a:endParaRPr>
          </a:p>
          <a:p>
            <a:pPr>
              <a:lnSpc>
                <a:spcPct val="100000"/>
              </a:lnSpc>
            </a:pPr>
            <a:endParaRPr sz="1850">
              <a:latin typeface="SimSun"/>
              <a:cs typeface="SimSun"/>
            </a:endParaRPr>
          </a:p>
          <a:p>
            <a:pPr>
              <a:lnSpc>
                <a:spcPct val="100000"/>
              </a:lnSpc>
            </a:pPr>
            <a:endParaRPr sz="1850">
              <a:latin typeface="SimSun"/>
              <a:cs typeface="SimSun"/>
            </a:endParaRPr>
          </a:p>
          <a:p>
            <a:pPr>
              <a:lnSpc>
                <a:spcPct val="100000"/>
              </a:lnSpc>
            </a:pPr>
            <a:endParaRPr sz="1850">
              <a:latin typeface="SimSun"/>
              <a:cs typeface="SimSun"/>
            </a:endParaRPr>
          </a:p>
          <a:p>
            <a:pPr>
              <a:lnSpc>
                <a:spcPct val="100000"/>
              </a:lnSpc>
              <a:spcBef>
                <a:spcPts val="190"/>
              </a:spcBef>
            </a:pPr>
            <a:endParaRPr sz="1850">
              <a:latin typeface="SimSun"/>
              <a:cs typeface="SimSun"/>
            </a:endParaRPr>
          </a:p>
          <a:p>
            <a:pPr>
              <a:lnSpc>
                <a:spcPct val="100000"/>
              </a:lnSpc>
            </a:pPr>
            <a:r>
              <a:rPr dirty="0" sz="2000" spc="-145">
                <a:latin typeface="Times New Roman"/>
                <a:ea typeface="Times New Roman"/>
                <a:cs typeface="Times New Roman"/>
                <a:sym typeface="Times New Roman"/>
              </a:rPr>
              <a:t>value range</a:t>
            </a:r>
            <a:endParaRPr sz="2000">
              <a:latin typeface="SimSun"/>
              <a:cs typeface="SimSun"/>
            </a:endParaRPr>
          </a:p>
          <a:p>
            <a:pPr>
              <a:lnSpc>
                <a:spcPct val="100000"/>
              </a:lnSpc>
            </a:pPr>
            <a:endParaRPr sz="1850">
              <a:latin typeface="SimSun"/>
              <a:cs typeface="SimSun"/>
            </a:endParaRPr>
          </a:p>
          <a:p>
            <a:pPr>
              <a:lnSpc>
                <a:spcPct val="100000"/>
              </a:lnSpc>
            </a:pPr>
            <a:endParaRPr sz="1850">
              <a:latin typeface="SimSun"/>
              <a:cs typeface="SimSun"/>
            </a:endParaRPr>
          </a:p>
          <a:p>
            <a:pPr>
              <a:lnSpc>
                <a:spcPct val="100000"/>
              </a:lnSpc>
            </a:pPr>
            <a:endParaRPr sz="1850">
              <a:latin typeface="SimSun"/>
              <a:cs typeface="SimSun"/>
            </a:endParaRPr>
          </a:p>
          <a:p>
            <a:pPr>
              <a:lnSpc>
                <a:spcPct val="100000"/>
              </a:lnSpc>
            </a:pPr>
            <a:endParaRPr sz="1850">
              <a:latin typeface="SimSun"/>
              <a:cs typeface="SimSun"/>
            </a:endParaRPr>
          </a:p>
          <a:p>
            <a:pPr>
              <a:lnSpc>
                <a:spcPct val="100000"/>
              </a:lnSpc>
              <a:spcBef>
                <a:spcPts val="305"/>
              </a:spcBef>
            </a:pPr>
            <a:endParaRPr sz="1850">
              <a:latin typeface="SimSun"/>
              <a:cs typeface="SimSun"/>
            </a:endParaRPr>
          </a:p>
          <a:p>
            <a:pPr>
              <a:lnSpc>
                <a:spcPts val="2265"/>
              </a:lnSpc>
            </a:pPr>
            <a:r>
              <a:rPr dirty="0" sz="2000" spc="-100">
                <a:latin typeface="Times New Roman"/>
                <a:ea typeface="Times New Roman"/>
                <a:cs typeface="Times New Roman"/>
                <a:sym typeface="Times New Roman"/>
              </a:rPr>
              <a:t>Instructions</a:t>
            </a:r>
            <a:endParaRPr sz="2000">
              <a:latin typeface="SimSun"/>
              <a:cs typeface="SimSun"/>
            </a:endParaRPr>
          </a:p>
        </p:txBody>
      </p:sp>
      <p:sp>
        <p:nvSpPr>
          <p:cNvPr id="5" name="object 5" descr=""/>
          <p:cNvSpPr txBox="1"/>
          <p:nvPr/>
        </p:nvSpPr>
        <p:spPr>
          <a:xfrm>
            <a:off x="2782350" y="4764720"/>
            <a:ext cx="477520" cy="3637279"/>
          </a:xfrm>
          <a:prstGeom prst="rect">
            <a:avLst/>
          </a:prstGeom>
        </p:spPr>
        <p:txBody>
          <a:bodyPr wrap="square" lIns="0" tIns="0" rIns="0" bIns="0" rtlCol="0" vert="horz">
            <a:spAutoFit/>
          </a:bodyPr>
          <a:lstStyle/>
          <a:p>
            <a:pPr>
              <a:lnSpc>
                <a:spcPts val="1945"/>
              </a:lnSpc>
            </a:pPr>
            <a:r>
              <a:rPr dirty="0" sz="2000" spc="-145">
                <a:latin typeface="Times New Roman"/>
                <a:ea typeface="Times New Roman"/>
                <a:cs typeface="Times New Roman"/>
                <a:sym typeface="Times New Roman"/>
              </a:rPr>
              <a:t>Head code</a:t>
            </a:r>
            <a:endParaRPr sz="2000">
              <a:latin typeface="SimSun"/>
              <a:cs typeface="SimSun"/>
            </a:endParaRPr>
          </a:p>
          <a:p>
            <a:pPr>
              <a:lnSpc>
                <a:spcPct val="100000"/>
              </a:lnSpc>
            </a:pPr>
            <a:endParaRPr sz="1850">
              <a:latin typeface="SimSun"/>
              <a:cs typeface="SimSun"/>
            </a:endParaRPr>
          </a:p>
          <a:p>
            <a:pPr>
              <a:lnSpc>
                <a:spcPct val="100000"/>
              </a:lnSpc>
            </a:pPr>
            <a:endParaRPr sz="1850">
              <a:latin typeface="SimSun"/>
              <a:cs typeface="SimSun"/>
            </a:endParaRPr>
          </a:p>
          <a:p>
            <a:pPr>
              <a:lnSpc>
                <a:spcPct val="100000"/>
              </a:lnSpc>
            </a:pPr>
            <a:endParaRPr sz="1850">
              <a:latin typeface="SimSun"/>
              <a:cs typeface="SimSun"/>
            </a:endParaRPr>
          </a:p>
          <a:p>
            <a:pPr>
              <a:lnSpc>
                <a:spcPct val="100000"/>
              </a:lnSpc>
              <a:spcBef>
                <a:spcPts val="40"/>
              </a:spcBef>
            </a:pPr>
            <a:endParaRPr sz="1850">
              <a:latin typeface="SimSun"/>
              <a:cs typeface="SimSun"/>
            </a:endParaRPr>
          </a:p>
          <a:p>
            <a:pPr>
              <a:lnSpc>
                <a:spcPct val="100000"/>
              </a:lnSpc>
            </a:pPr>
            <a:r>
              <a:rPr dirty="0" sz="2150" spc="-105">
                <a:latin typeface="Times New Roman"/>
                <a:ea typeface="Times New Roman"/>
                <a:cs typeface="Times New Roman"/>
                <a:sym typeface="Times New Roman"/>
              </a:rPr>
              <a:t>*XD</a:t>
            </a:r>
            <a:endParaRPr sz="2150">
              <a:latin typeface="Lucida Sans Unicode"/>
              <a:cs typeface="Lucida Sans Unicode"/>
            </a:endParaRPr>
          </a:p>
          <a:p>
            <a:pPr>
              <a:lnSpc>
                <a:spcPct val="100000"/>
              </a:lnSpc>
            </a:pPr>
            <a:endParaRPr sz="1850">
              <a:latin typeface="Lucida Sans Unicode"/>
              <a:cs typeface="Lucida Sans Unicode"/>
            </a:endParaRPr>
          </a:p>
          <a:p>
            <a:pPr>
              <a:lnSpc>
                <a:spcPct val="100000"/>
              </a:lnSpc>
            </a:pPr>
            <a:endParaRPr sz="1850">
              <a:latin typeface="Lucida Sans Unicode"/>
              <a:cs typeface="Lucida Sans Unicode"/>
            </a:endParaRPr>
          </a:p>
          <a:p>
            <a:pPr>
              <a:lnSpc>
                <a:spcPct val="100000"/>
              </a:lnSpc>
            </a:pPr>
            <a:endParaRPr sz="1850">
              <a:latin typeface="Lucida Sans Unicode"/>
              <a:cs typeface="Lucida Sans Unicode"/>
            </a:endParaRPr>
          </a:p>
          <a:p>
            <a:pPr>
              <a:lnSpc>
                <a:spcPct val="100000"/>
              </a:lnSpc>
              <a:spcBef>
                <a:spcPts val="605"/>
              </a:spcBef>
            </a:pPr>
            <a:endParaRPr sz="1850">
              <a:latin typeface="Lucida Sans Unicode"/>
              <a:cs typeface="Lucida Sans Unicode"/>
            </a:endParaRPr>
          </a:p>
          <a:p>
            <a:pPr>
              <a:lnSpc>
                <a:spcPct val="100000"/>
              </a:lnSpc>
            </a:pPr>
            <a:r>
              <a:rPr dirty="0" sz="2150" spc="-425">
                <a:latin typeface="Times New Roman"/>
                <a:ea typeface="Times New Roman"/>
                <a:cs typeface="Times New Roman"/>
                <a:sym typeface="Times New Roman"/>
              </a:rPr>
              <a:t>-</a:t>
            </a:r>
            <a:endParaRPr sz="2150">
              <a:latin typeface="Lucida Sans Unicode"/>
              <a:cs typeface="Lucida Sans Unicode"/>
            </a:endParaRPr>
          </a:p>
        </p:txBody>
      </p:sp>
      <p:sp>
        <p:nvSpPr>
          <p:cNvPr id="6" name="object 6" descr=""/>
          <p:cNvSpPr txBox="1"/>
          <p:nvPr/>
        </p:nvSpPr>
        <p:spPr>
          <a:xfrm>
            <a:off x="3919298" y="4763765"/>
            <a:ext cx="733425" cy="3774440"/>
          </a:xfrm>
          <a:prstGeom prst="rect">
            <a:avLst/>
          </a:prstGeom>
        </p:spPr>
        <p:txBody>
          <a:bodyPr wrap="square" lIns="0" tIns="0" rIns="0" bIns="0" rtlCol="0" vert="horz">
            <a:spAutoFit/>
          </a:bodyPr>
          <a:lstStyle/>
          <a:p>
            <a:pPr>
              <a:lnSpc>
                <a:spcPts val="1955"/>
              </a:lnSpc>
            </a:pPr>
            <a:r>
              <a:rPr dirty="0" sz="2000" spc="-100">
                <a:latin typeface="Times New Roman"/>
                <a:ea typeface="Times New Roman"/>
                <a:cs typeface="Times New Roman"/>
                <a:sym typeface="Times New Roman"/>
              </a:rPr>
              <a:t>angle</a:t>
            </a:r>
            <a:endParaRPr sz="2000">
              <a:latin typeface="SimSun"/>
              <a:cs typeface="SimSun"/>
            </a:endParaRPr>
          </a:p>
          <a:p>
            <a:pPr>
              <a:lnSpc>
                <a:spcPct val="100000"/>
              </a:lnSpc>
            </a:pPr>
            <a:endParaRPr sz="1850">
              <a:latin typeface="SimSun"/>
              <a:cs typeface="SimSun"/>
            </a:endParaRPr>
          </a:p>
          <a:p>
            <a:pPr>
              <a:lnSpc>
                <a:spcPct val="100000"/>
              </a:lnSpc>
            </a:pPr>
            <a:endParaRPr sz="1850">
              <a:latin typeface="SimSun"/>
              <a:cs typeface="SimSun"/>
            </a:endParaRPr>
          </a:p>
          <a:p>
            <a:pPr>
              <a:lnSpc>
                <a:spcPct val="100000"/>
              </a:lnSpc>
              <a:spcBef>
                <a:spcPts val="1140"/>
              </a:spcBef>
            </a:pPr>
            <a:endParaRPr sz="1850">
              <a:latin typeface="SimSun"/>
              <a:cs typeface="SimSun"/>
            </a:endParaRPr>
          </a:p>
          <a:p>
            <a:pPr>
              <a:lnSpc>
                <a:spcPct val="100000"/>
              </a:lnSpc>
              <a:spcBef>
                <a:spcPts val="5"/>
              </a:spcBef>
            </a:pPr>
            <a:r>
              <a:rPr dirty="0" sz="2150" spc="-195">
                <a:latin typeface="Times New Roman"/>
                <a:ea typeface="Times New Roman"/>
                <a:cs typeface="Times New Roman"/>
                <a:sym typeface="Times New Roman"/>
              </a:rPr>
              <a:t>0000-</a:t>
            </a:r>
            <a:endParaRPr sz="2150">
              <a:latin typeface="Lucida Sans Unicode"/>
              <a:cs typeface="Lucida Sans Unicode"/>
            </a:endParaRPr>
          </a:p>
          <a:p>
            <a:pPr>
              <a:lnSpc>
                <a:spcPct val="100000"/>
              </a:lnSpc>
              <a:spcBef>
                <a:spcPts val="25"/>
              </a:spcBef>
            </a:pPr>
            <a:r>
              <a:rPr dirty="0" sz="2150" spc="-20">
                <a:latin typeface="Lucida Sans Unicode"/>
                <a:cs typeface="Lucida Sans Unicode"/>
              </a:rPr>
              <a:t>0090</a:t>
            </a:r>
            <a:endParaRPr sz="2150">
              <a:latin typeface="Lucida Sans Unicode"/>
              <a:cs typeface="Lucida Sans Unicode"/>
            </a:endParaRPr>
          </a:p>
          <a:p>
            <a:pPr>
              <a:lnSpc>
                <a:spcPct val="100000"/>
              </a:lnSpc>
            </a:pPr>
            <a:endParaRPr sz="1850">
              <a:latin typeface="Lucida Sans Unicode"/>
              <a:cs typeface="Lucida Sans Unicode"/>
            </a:endParaRPr>
          </a:p>
          <a:p>
            <a:pPr>
              <a:lnSpc>
                <a:spcPct val="100000"/>
              </a:lnSpc>
            </a:pPr>
            <a:endParaRPr sz="1850">
              <a:latin typeface="Lucida Sans Unicode"/>
              <a:cs typeface="Lucida Sans Unicode"/>
            </a:endParaRPr>
          </a:p>
          <a:p>
            <a:pPr>
              <a:lnSpc>
                <a:spcPct val="100000"/>
              </a:lnSpc>
              <a:spcBef>
                <a:spcPts val="580"/>
              </a:spcBef>
            </a:pPr>
            <a:endParaRPr sz="1850">
              <a:latin typeface="Lucida Sans Unicode"/>
              <a:cs typeface="Lucida Sans Unicode"/>
            </a:endParaRPr>
          </a:p>
          <a:p>
            <a:pPr marR="8890">
              <a:lnSpc>
                <a:spcPct val="108700"/>
              </a:lnSpc>
            </a:pPr>
            <a:r>
              <a:rPr dirty="0" sz="2000" spc="-135">
                <a:latin typeface="Times New Roman"/>
                <a:ea typeface="Times New Roman"/>
                <a:cs typeface="Times New Roman"/>
                <a:sym typeface="Times New Roman"/>
              </a:rPr>
              <a:t>Unit: hour</a:t>
            </a:r>
            <a:r>
              <a:rPr dirty="0" sz="2000" spc="-100">
                <a:latin typeface="SimSun"/>
                <a:cs typeface="SimSun"/>
              </a:rPr>
              <a:t/>
            </a:r>
            <a:endParaRPr sz="2000">
              <a:latin typeface="SimSun"/>
              <a:cs typeface="SimSun"/>
            </a:endParaRPr>
          </a:p>
        </p:txBody>
      </p:sp>
      <p:sp>
        <p:nvSpPr>
          <p:cNvPr id="7" name="object 7" descr=""/>
          <p:cNvSpPr txBox="1"/>
          <p:nvPr/>
        </p:nvSpPr>
        <p:spPr>
          <a:xfrm>
            <a:off x="5056245" y="4763765"/>
            <a:ext cx="716280" cy="3774440"/>
          </a:xfrm>
          <a:prstGeom prst="rect">
            <a:avLst/>
          </a:prstGeom>
        </p:spPr>
        <p:txBody>
          <a:bodyPr wrap="square" lIns="0" tIns="0" rIns="0" bIns="0" rtlCol="0" vert="horz">
            <a:spAutoFit/>
          </a:bodyPr>
          <a:lstStyle/>
          <a:p>
            <a:pPr>
              <a:lnSpc>
                <a:spcPts val="1985"/>
              </a:lnSpc>
            </a:pPr>
            <a:r>
              <a:rPr dirty="0" sz="2150" spc="-170">
                <a:latin typeface="Times New Roman"/>
                <a:ea typeface="Times New Roman"/>
                <a:cs typeface="Times New Roman"/>
                <a:sym typeface="Times New Roman"/>
              </a:rPr>
              <a:t>ID number</a:t>
            </a:r>
            <a:r>
              <a:rPr dirty="0" sz="2000" spc="-50">
                <a:latin typeface="SimSun"/>
                <a:cs typeface="SimSun"/>
              </a:rPr>
              <a:t/>
            </a:r>
            <a:endParaRPr sz="2000">
              <a:latin typeface="SimSun"/>
              <a:cs typeface="SimSun"/>
            </a:endParaRPr>
          </a:p>
          <a:p>
            <a:pPr>
              <a:lnSpc>
                <a:spcPct val="100000"/>
              </a:lnSpc>
            </a:pPr>
            <a:endParaRPr sz="1850">
              <a:latin typeface="SimSun"/>
              <a:cs typeface="SimSun"/>
            </a:endParaRPr>
          </a:p>
          <a:p>
            <a:pPr>
              <a:lnSpc>
                <a:spcPct val="100000"/>
              </a:lnSpc>
            </a:pPr>
            <a:endParaRPr sz="1850">
              <a:latin typeface="SimSun"/>
              <a:cs typeface="SimSun"/>
            </a:endParaRPr>
          </a:p>
          <a:p>
            <a:pPr>
              <a:lnSpc>
                <a:spcPct val="100000"/>
              </a:lnSpc>
            </a:pPr>
            <a:endParaRPr sz="1850">
              <a:latin typeface="SimSun"/>
              <a:cs typeface="SimSun"/>
            </a:endParaRPr>
          </a:p>
          <a:p>
            <a:pPr>
              <a:lnSpc>
                <a:spcPct val="100000"/>
              </a:lnSpc>
              <a:spcBef>
                <a:spcPts val="10"/>
              </a:spcBef>
            </a:pPr>
            <a:endParaRPr sz="1850">
              <a:latin typeface="SimSun"/>
              <a:cs typeface="SimSun"/>
            </a:endParaRPr>
          </a:p>
          <a:p>
            <a:pPr>
              <a:lnSpc>
                <a:spcPct val="100000"/>
              </a:lnSpc>
            </a:pPr>
            <a:r>
              <a:rPr dirty="0" sz="2150" spc="-235">
                <a:latin typeface="Times New Roman"/>
                <a:ea typeface="Times New Roman"/>
                <a:cs typeface="Times New Roman"/>
                <a:sym typeface="Times New Roman"/>
              </a:rPr>
              <a:t>00-nn</a:t>
            </a:r>
            <a:r>
              <a:rPr dirty="0" sz="2150" spc="-195">
                <a:latin typeface="Lucida Sans Unicode"/>
                <a:cs typeface="Lucida Sans Unicode"/>
              </a:rPr>
              <a:t/>
            </a:r>
            <a:endParaRPr sz="2150">
              <a:latin typeface="Lucida Sans Unicode"/>
              <a:cs typeface="Lucida Sans Unicode"/>
            </a:endParaRPr>
          </a:p>
          <a:p>
            <a:pPr>
              <a:lnSpc>
                <a:spcPct val="100000"/>
              </a:lnSpc>
            </a:pPr>
            <a:endParaRPr sz="1850">
              <a:latin typeface="Lucida Sans Unicode"/>
              <a:cs typeface="Lucida Sans Unicode"/>
            </a:endParaRPr>
          </a:p>
          <a:p>
            <a:pPr>
              <a:lnSpc>
                <a:spcPct val="100000"/>
              </a:lnSpc>
            </a:pPr>
            <a:endParaRPr sz="1850">
              <a:latin typeface="Lucida Sans Unicode"/>
              <a:cs typeface="Lucida Sans Unicode"/>
            </a:endParaRPr>
          </a:p>
          <a:p>
            <a:pPr>
              <a:lnSpc>
                <a:spcPct val="100000"/>
              </a:lnSpc>
              <a:spcBef>
                <a:spcPts val="1914"/>
              </a:spcBef>
            </a:pPr>
            <a:endParaRPr sz="1850">
              <a:latin typeface="Lucida Sans Unicode"/>
              <a:cs typeface="Lucida Sans Unicode"/>
            </a:endParaRPr>
          </a:p>
          <a:p>
            <a:pPr>
              <a:lnSpc>
                <a:spcPct val="108700"/>
              </a:lnSpc>
            </a:pPr>
            <a:r>
              <a:rPr dirty="0" sz="2000" spc="-145">
                <a:latin typeface="Times New Roman"/>
                <a:ea typeface="Times New Roman"/>
                <a:cs typeface="Times New Roman"/>
                <a:sym typeface="Times New Roman"/>
              </a:rPr>
              <a:t>Any two characters</a:t>
            </a:r>
            <a:endParaRPr sz="2000">
              <a:latin typeface="SimSun"/>
              <a:cs typeface="SimSun"/>
            </a:endParaRPr>
          </a:p>
        </p:txBody>
      </p:sp>
      <p:sp>
        <p:nvSpPr>
          <p:cNvPr id="8" name="object 8" descr=""/>
          <p:cNvSpPr txBox="1"/>
          <p:nvPr/>
        </p:nvSpPr>
        <p:spPr>
          <a:xfrm>
            <a:off x="6193193" y="4763765"/>
            <a:ext cx="733425" cy="3799204"/>
          </a:xfrm>
          <a:prstGeom prst="rect">
            <a:avLst/>
          </a:prstGeom>
        </p:spPr>
        <p:txBody>
          <a:bodyPr wrap="square" lIns="0" tIns="0" rIns="0" bIns="0" rtlCol="0" vert="horz">
            <a:spAutoFit/>
          </a:bodyPr>
          <a:lstStyle/>
          <a:p>
            <a:pPr>
              <a:lnSpc>
                <a:spcPts val="1955"/>
              </a:lnSpc>
            </a:pPr>
            <a:r>
              <a:rPr dirty="0" sz="2000" spc="-114">
                <a:latin typeface="Times New Roman"/>
                <a:ea typeface="Times New Roman"/>
                <a:cs typeface="Times New Roman"/>
                <a:sym typeface="Times New Roman"/>
              </a:rPr>
              <a:t>liquid level value</a:t>
            </a:r>
            <a:endParaRPr sz="2000">
              <a:latin typeface="SimSun"/>
              <a:cs typeface="SimSun"/>
            </a:endParaRPr>
          </a:p>
          <a:p>
            <a:pPr>
              <a:lnSpc>
                <a:spcPct val="100000"/>
              </a:lnSpc>
            </a:pPr>
            <a:endParaRPr sz="1850">
              <a:latin typeface="SimSun"/>
              <a:cs typeface="SimSun"/>
            </a:endParaRPr>
          </a:p>
          <a:p>
            <a:pPr>
              <a:lnSpc>
                <a:spcPct val="100000"/>
              </a:lnSpc>
            </a:pPr>
            <a:endParaRPr sz="1850">
              <a:latin typeface="SimSun"/>
              <a:cs typeface="SimSun"/>
            </a:endParaRPr>
          </a:p>
          <a:p>
            <a:pPr>
              <a:lnSpc>
                <a:spcPct val="100000"/>
              </a:lnSpc>
              <a:spcBef>
                <a:spcPts val="1140"/>
              </a:spcBef>
            </a:pPr>
            <a:endParaRPr sz="1850">
              <a:latin typeface="SimSun"/>
              <a:cs typeface="SimSun"/>
            </a:endParaRPr>
          </a:p>
          <a:p>
            <a:pPr>
              <a:lnSpc>
                <a:spcPct val="100000"/>
              </a:lnSpc>
              <a:spcBef>
                <a:spcPts val="5"/>
              </a:spcBef>
            </a:pPr>
            <a:r>
              <a:rPr dirty="0" sz="2150" spc="-195">
                <a:latin typeface="Times New Roman"/>
                <a:ea typeface="Times New Roman"/>
                <a:cs typeface="Times New Roman"/>
                <a:sym typeface="Times New Roman"/>
              </a:rPr>
              <a:t>0000-</a:t>
            </a:r>
            <a:endParaRPr sz="2150">
              <a:latin typeface="Lucida Sans Unicode"/>
              <a:cs typeface="Lucida Sans Unicode"/>
            </a:endParaRPr>
          </a:p>
          <a:p>
            <a:pPr>
              <a:lnSpc>
                <a:spcPct val="100000"/>
              </a:lnSpc>
              <a:spcBef>
                <a:spcPts val="25"/>
              </a:spcBef>
            </a:pPr>
            <a:r>
              <a:rPr dirty="0" sz="2150" spc="-20">
                <a:latin typeface="Lucida Sans Unicode"/>
                <a:cs typeface="Lucida Sans Unicode"/>
              </a:rPr>
              <a:t>9999</a:t>
            </a:r>
            <a:endParaRPr sz="2150">
              <a:latin typeface="Lucida Sans Unicode"/>
              <a:cs typeface="Lucida Sans Unicode"/>
            </a:endParaRPr>
          </a:p>
          <a:p>
            <a:pPr>
              <a:lnSpc>
                <a:spcPct val="100000"/>
              </a:lnSpc>
            </a:pPr>
            <a:endParaRPr sz="1850">
              <a:latin typeface="Lucida Sans Unicode"/>
              <a:cs typeface="Lucida Sans Unicode"/>
            </a:endParaRPr>
          </a:p>
          <a:p>
            <a:pPr>
              <a:lnSpc>
                <a:spcPct val="100000"/>
              </a:lnSpc>
            </a:pPr>
            <a:endParaRPr sz="1850">
              <a:latin typeface="Lucida Sans Unicode"/>
              <a:cs typeface="Lucida Sans Unicode"/>
            </a:endParaRPr>
          </a:p>
          <a:p>
            <a:pPr>
              <a:lnSpc>
                <a:spcPct val="100000"/>
              </a:lnSpc>
              <a:spcBef>
                <a:spcPts val="860"/>
              </a:spcBef>
            </a:pPr>
            <a:endParaRPr sz="1850">
              <a:latin typeface="Lucida Sans Unicode"/>
              <a:cs typeface="Lucida Sans Unicode"/>
            </a:endParaRPr>
          </a:p>
          <a:p>
            <a:pPr marR="8890">
              <a:lnSpc>
                <a:spcPct val="102499"/>
              </a:lnSpc>
            </a:pPr>
            <a:r>
              <a:rPr dirty="0" sz="2000" spc="-135">
                <a:latin typeface="Times New Roman"/>
                <a:ea typeface="Times New Roman"/>
                <a:cs typeface="Times New Roman"/>
                <a:sym typeface="Times New Roman"/>
              </a:rPr>
              <a:t>Unit: 1mm</a:t>
            </a:r>
            <a:r>
              <a:rPr dirty="0" sz="2000" spc="-105">
                <a:latin typeface="SimSun"/>
                <a:cs typeface="SimSun"/>
              </a:rPr>
              <a:t> </a:t>
            </a:r>
            <a:r>
              <a:rPr dirty="0" sz="2150" spc="-25">
                <a:latin typeface="Lucida Sans Unicode"/>
                <a:cs typeface="Lucida Sans Unicode"/>
              </a:rPr>
              <a:t/>
            </a:r>
            <a:endParaRPr sz="2150">
              <a:latin typeface="Lucida Sans Unicode"/>
              <a:cs typeface="Lucida Sans Unicode"/>
            </a:endParaRPr>
          </a:p>
        </p:txBody>
      </p:sp>
      <p:sp>
        <p:nvSpPr>
          <p:cNvPr id="9" name="object 9" descr=""/>
          <p:cNvSpPr txBox="1"/>
          <p:nvPr/>
        </p:nvSpPr>
        <p:spPr>
          <a:xfrm>
            <a:off x="7330140" y="4765198"/>
            <a:ext cx="733425" cy="3797935"/>
          </a:xfrm>
          <a:prstGeom prst="rect">
            <a:avLst/>
          </a:prstGeom>
        </p:spPr>
        <p:txBody>
          <a:bodyPr wrap="square" lIns="0" tIns="0" rIns="0" bIns="0" rtlCol="0" vert="horz">
            <a:spAutoFit/>
          </a:bodyPr>
          <a:lstStyle/>
          <a:p>
            <a:pPr>
              <a:lnSpc>
                <a:spcPts val="1939"/>
              </a:lnSpc>
            </a:pPr>
            <a:r>
              <a:rPr dirty="0" sz="2000" spc="-114">
                <a:latin typeface="Times New Roman"/>
                <a:ea typeface="Times New Roman"/>
                <a:cs typeface="Times New Roman"/>
                <a:sym typeface="Times New Roman"/>
              </a:rPr>
              <a:t>real-time value</a:t>
            </a:r>
            <a:endParaRPr sz="2000">
              <a:latin typeface="SimSun"/>
              <a:cs typeface="SimSun"/>
            </a:endParaRPr>
          </a:p>
          <a:p>
            <a:pPr>
              <a:lnSpc>
                <a:spcPct val="100000"/>
              </a:lnSpc>
            </a:pPr>
            <a:endParaRPr sz="1850">
              <a:latin typeface="SimSun"/>
              <a:cs typeface="SimSun"/>
            </a:endParaRPr>
          </a:p>
          <a:p>
            <a:pPr>
              <a:lnSpc>
                <a:spcPct val="100000"/>
              </a:lnSpc>
            </a:pPr>
            <a:endParaRPr sz="1850">
              <a:latin typeface="SimSun"/>
              <a:cs typeface="SimSun"/>
            </a:endParaRPr>
          </a:p>
          <a:p>
            <a:pPr>
              <a:lnSpc>
                <a:spcPct val="100000"/>
              </a:lnSpc>
              <a:spcBef>
                <a:spcPts val="1140"/>
              </a:spcBef>
            </a:pPr>
            <a:endParaRPr sz="1850">
              <a:latin typeface="SimSun"/>
              <a:cs typeface="SimSun"/>
            </a:endParaRPr>
          </a:p>
          <a:p>
            <a:pPr>
              <a:lnSpc>
                <a:spcPct val="100000"/>
              </a:lnSpc>
              <a:spcBef>
                <a:spcPts val="5"/>
              </a:spcBef>
            </a:pPr>
            <a:r>
              <a:rPr dirty="0" sz="2150" spc="-195">
                <a:latin typeface="Times New Roman"/>
                <a:ea typeface="Times New Roman"/>
                <a:cs typeface="Times New Roman"/>
                <a:sym typeface="Times New Roman"/>
              </a:rPr>
              <a:t>0000-</a:t>
            </a:r>
            <a:endParaRPr sz="2150">
              <a:latin typeface="Lucida Sans Unicode"/>
              <a:cs typeface="Lucida Sans Unicode"/>
            </a:endParaRPr>
          </a:p>
          <a:p>
            <a:pPr>
              <a:lnSpc>
                <a:spcPct val="100000"/>
              </a:lnSpc>
              <a:spcBef>
                <a:spcPts val="25"/>
              </a:spcBef>
            </a:pPr>
            <a:r>
              <a:rPr dirty="0" sz="2150" spc="-20">
                <a:latin typeface="Lucida Sans Unicode"/>
                <a:cs typeface="Lucida Sans Unicode"/>
              </a:rPr>
              <a:t>9999</a:t>
            </a:r>
            <a:endParaRPr sz="2150">
              <a:latin typeface="Lucida Sans Unicode"/>
              <a:cs typeface="Lucida Sans Unicode"/>
            </a:endParaRPr>
          </a:p>
          <a:p>
            <a:pPr>
              <a:lnSpc>
                <a:spcPct val="100000"/>
              </a:lnSpc>
            </a:pPr>
            <a:endParaRPr sz="1850">
              <a:latin typeface="Lucida Sans Unicode"/>
              <a:cs typeface="Lucida Sans Unicode"/>
            </a:endParaRPr>
          </a:p>
          <a:p>
            <a:pPr>
              <a:lnSpc>
                <a:spcPct val="100000"/>
              </a:lnSpc>
            </a:pPr>
            <a:endParaRPr sz="1850">
              <a:latin typeface="Lucida Sans Unicode"/>
              <a:cs typeface="Lucida Sans Unicode"/>
            </a:endParaRPr>
          </a:p>
          <a:p>
            <a:pPr>
              <a:lnSpc>
                <a:spcPct val="100000"/>
              </a:lnSpc>
              <a:spcBef>
                <a:spcPts val="860"/>
              </a:spcBef>
            </a:pPr>
            <a:endParaRPr sz="1850">
              <a:latin typeface="Lucida Sans Unicode"/>
              <a:cs typeface="Lucida Sans Unicode"/>
            </a:endParaRPr>
          </a:p>
          <a:p>
            <a:pPr marR="8890">
              <a:lnSpc>
                <a:spcPct val="102499"/>
              </a:lnSpc>
            </a:pPr>
            <a:r>
              <a:rPr dirty="0" sz="2000" spc="-135">
                <a:latin typeface="Times New Roman"/>
                <a:ea typeface="Times New Roman"/>
                <a:cs typeface="Times New Roman"/>
                <a:sym typeface="Times New Roman"/>
              </a:rPr>
              <a:t>Unit: 1mm</a:t>
            </a:r>
            <a:r>
              <a:rPr dirty="0" sz="2000" spc="-105">
                <a:latin typeface="SimSun"/>
                <a:cs typeface="SimSun"/>
              </a:rPr>
              <a:t> </a:t>
            </a:r>
            <a:r>
              <a:rPr dirty="0" sz="2150" spc="-25">
                <a:latin typeface="Lucida Sans Unicode"/>
                <a:cs typeface="Lucida Sans Unicode"/>
              </a:rPr>
              <a:t/>
            </a:r>
            <a:endParaRPr sz="2150">
              <a:latin typeface="Lucida Sans Unicode"/>
              <a:cs typeface="Lucida Sans Unicode"/>
            </a:endParaRPr>
          </a:p>
        </p:txBody>
      </p:sp>
      <p:sp>
        <p:nvSpPr>
          <p:cNvPr id="10" name="object 10" descr=""/>
          <p:cNvSpPr txBox="1"/>
          <p:nvPr/>
        </p:nvSpPr>
        <p:spPr>
          <a:xfrm>
            <a:off x="8467088" y="4602574"/>
            <a:ext cx="733425" cy="3799204"/>
          </a:xfrm>
          <a:prstGeom prst="rect">
            <a:avLst/>
          </a:prstGeom>
        </p:spPr>
        <p:txBody>
          <a:bodyPr wrap="square" lIns="0" tIns="0" rIns="0" bIns="0" rtlCol="0" vert="horz">
            <a:spAutoFit/>
          </a:bodyPr>
          <a:lstStyle/>
          <a:p>
            <a:pPr>
              <a:lnSpc>
                <a:spcPts val="1955"/>
              </a:lnSpc>
            </a:pPr>
            <a:r>
              <a:rPr dirty="0" sz="2000" spc="-114">
                <a:latin typeface="Times New Roman"/>
                <a:ea typeface="Times New Roman"/>
                <a:cs typeface="Times New Roman"/>
                <a:sym typeface="Times New Roman"/>
              </a:rPr>
              <a:t>Signal quality</a:t>
            </a:r>
            <a:endParaRPr sz="2000">
              <a:latin typeface="SimSun"/>
              <a:cs typeface="SimSun"/>
            </a:endParaRPr>
          </a:p>
          <a:p>
            <a:pPr>
              <a:lnSpc>
                <a:spcPct val="100000"/>
              </a:lnSpc>
              <a:spcBef>
                <a:spcPts val="204"/>
              </a:spcBef>
            </a:pPr>
            <a:r>
              <a:rPr dirty="0" sz="2000" spc="-50">
                <a:latin typeface="Times New Roman"/>
                <a:ea typeface="Times New Roman"/>
                <a:cs typeface="Times New Roman"/>
                <a:sym typeface="Times New Roman"/>
              </a:rPr>
              <a:t>quantity</a:t>
            </a:r>
            <a:endParaRPr sz="2000">
              <a:latin typeface="SimSun"/>
              <a:cs typeface="SimSun"/>
            </a:endParaRPr>
          </a:p>
          <a:p>
            <a:pPr>
              <a:lnSpc>
                <a:spcPct val="100000"/>
              </a:lnSpc>
            </a:pPr>
            <a:endParaRPr sz="1850">
              <a:latin typeface="SimSun"/>
              <a:cs typeface="SimSun"/>
            </a:endParaRPr>
          </a:p>
          <a:p>
            <a:pPr>
              <a:lnSpc>
                <a:spcPct val="100000"/>
              </a:lnSpc>
              <a:spcBef>
                <a:spcPts val="2175"/>
              </a:spcBef>
            </a:pPr>
            <a:endParaRPr sz="1850">
              <a:latin typeface="SimSun"/>
              <a:cs typeface="SimSun"/>
            </a:endParaRPr>
          </a:p>
          <a:p>
            <a:pPr>
              <a:lnSpc>
                <a:spcPct val="100000"/>
              </a:lnSpc>
            </a:pPr>
            <a:r>
              <a:rPr dirty="0" sz="2150" spc="-195">
                <a:latin typeface="Times New Roman"/>
                <a:ea typeface="Times New Roman"/>
                <a:cs typeface="Times New Roman"/>
                <a:sym typeface="Times New Roman"/>
              </a:rPr>
              <a:t>0000-</a:t>
            </a:r>
            <a:endParaRPr sz="2150">
              <a:latin typeface="Lucida Sans Unicode"/>
              <a:cs typeface="Lucida Sans Unicode"/>
            </a:endParaRPr>
          </a:p>
          <a:p>
            <a:pPr>
              <a:lnSpc>
                <a:spcPct val="100000"/>
              </a:lnSpc>
              <a:spcBef>
                <a:spcPts val="30"/>
              </a:spcBef>
            </a:pPr>
            <a:r>
              <a:rPr dirty="0" sz="2150" spc="-20">
                <a:latin typeface="Lucida Sans Unicode"/>
                <a:cs typeface="Lucida Sans Unicode"/>
              </a:rPr>
              <a:t>0039</a:t>
            </a:r>
            <a:endParaRPr sz="2150">
              <a:latin typeface="Lucida Sans Unicode"/>
              <a:cs typeface="Lucida Sans Unicode"/>
            </a:endParaRPr>
          </a:p>
          <a:p>
            <a:pPr>
              <a:lnSpc>
                <a:spcPct val="100000"/>
              </a:lnSpc>
            </a:pPr>
            <a:endParaRPr sz="1850">
              <a:latin typeface="Lucida Sans Unicode"/>
              <a:cs typeface="Lucida Sans Unicode"/>
            </a:endParaRPr>
          </a:p>
          <a:p>
            <a:pPr>
              <a:lnSpc>
                <a:spcPct val="100000"/>
              </a:lnSpc>
            </a:pPr>
            <a:endParaRPr sz="1850">
              <a:latin typeface="Lucida Sans Unicode"/>
              <a:cs typeface="Lucida Sans Unicode"/>
            </a:endParaRPr>
          </a:p>
          <a:p>
            <a:pPr>
              <a:lnSpc>
                <a:spcPct val="100000"/>
              </a:lnSpc>
              <a:spcBef>
                <a:spcPts val="2110"/>
              </a:spcBef>
            </a:pPr>
            <a:endParaRPr sz="1850">
              <a:latin typeface="Lucida Sans Unicode"/>
              <a:cs typeface="Lucida Sans Unicode"/>
            </a:endParaRPr>
          </a:p>
          <a:p>
            <a:pPr>
              <a:lnSpc>
                <a:spcPct val="100000"/>
              </a:lnSpc>
            </a:pPr>
            <a:r>
              <a:rPr dirty="0" sz="2150" spc="-425">
                <a:latin typeface="Times New Roman"/>
                <a:ea typeface="Times New Roman"/>
                <a:cs typeface="Times New Roman"/>
                <a:sym typeface="Times New Roman"/>
              </a:rPr>
              <a:t>-</a:t>
            </a:r>
            <a:endParaRPr sz="2150">
              <a:latin typeface="Lucida Sans Unicode"/>
              <a:cs typeface="Lucida Sans Unicode"/>
            </a:endParaRPr>
          </a:p>
        </p:txBody>
      </p:sp>
      <p:sp>
        <p:nvSpPr>
          <p:cNvPr id="11" name="object 11" descr=""/>
          <p:cNvSpPr txBox="1"/>
          <p:nvPr/>
        </p:nvSpPr>
        <p:spPr>
          <a:xfrm>
            <a:off x="9604034" y="4765198"/>
            <a:ext cx="716280" cy="3636645"/>
          </a:xfrm>
          <a:prstGeom prst="rect">
            <a:avLst/>
          </a:prstGeom>
        </p:spPr>
        <p:txBody>
          <a:bodyPr wrap="square" lIns="0" tIns="0" rIns="0" bIns="0" rtlCol="0" vert="horz">
            <a:spAutoFit/>
          </a:bodyPr>
          <a:lstStyle/>
          <a:p>
            <a:pPr>
              <a:lnSpc>
                <a:spcPts val="1939"/>
              </a:lnSpc>
            </a:pPr>
            <a:r>
              <a:rPr dirty="0" sz="2000" spc="-145">
                <a:latin typeface="Times New Roman"/>
                <a:ea typeface="Times New Roman"/>
                <a:cs typeface="Times New Roman"/>
                <a:sym typeface="Times New Roman"/>
              </a:rPr>
              <a:t>fixed value</a:t>
            </a:r>
            <a:endParaRPr sz="2000">
              <a:latin typeface="SimSun"/>
              <a:cs typeface="SimSun"/>
            </a:endParaRPr>
          </a:p>
          <a:p>
            <a:pPr>
              <a:lnSpc>
                <a:spcPct val="100000"/>
              </a:lnSpc>
            </a:pPr>
            <a:endParaRPr sz="1850">
              <a:latin typeface="SimSun"/>
              <a:cs typeface="SimSun"/>
            </a:endParaRPr>
          </a:p>
          <a:p>
            <a:pPr>
              <a:lnSpc>
                <a:spcPct val="100000"/>
              </a:lnSpc>
            </a:pPr>
            <a:endParaRPr sz="1850">
              <a:latin typeface="SimSun"/>
              <a:cs typeface="SimSun"/>
            </a:endParaRPr>
          </a:p>
          <a:p>
            <a:pPr>
              <a:lnSpc>
                <a:spcPct val="100000"/>
              </a:lnSpc>
            </a:pPr>
            <a:endParaRPr sz="1850">
              <a:latin typeface="SimSun"/>
              <a:cs typeface="SimSun"/>
            </a:endParaRPr>
          </a:p>
          <a:p>
            <a:pPr>
              <a:lnSpc>
                <a:spcPct val="100000"/>
              </a:lnSpc>
              <a:spcBef>
                <a:spcPts val="40"/>
              </a:spcBef>
            </a:pPr>
            <a:endParaRPr sz="1850">
              <a:latin typeface="SimSun"/>
              <a:cs typeface="SimSun"/>
            </a:endParaRPr>
          </a:p>
          <a:p>
            <a:pPr>
              <a:lnSpc>
                <a:spcPct val="100000"/>
              </a:lnSpc>
            </a:pPr>
            <a:r>
              <a:rPr dirty="0" sz="2150" spc="-20">
                <a:latin typeface="Lucida Sans Unicode"/>
                <a:cs typeface="Lucida Sans Unicode"/>
              </a:rPr>
              <a:t>0300</a:t>
            </a:r>
            <a:endParaRPr sz="2150">
              <a:latin typeface="Lucida Sans Unicode"/>
              <a:cs typeface="Lucida Sans Unicode"/>
            </a:endParaRPr>
          </a:p>
          <a:p>
            <a:pPr>
              <a:lnSpc>
                <a:spcPct val="100000"/>
              </a:lnSpc>
            </a:pPr>
            <a:endParaRPr sz="1850">
              <a:latin typeface="Lucida Sans Unicode"/>
              <a:cs typeface="Lucida Sans Unicode"/>
            </a:endParaRPr>
          </a:p>
          <a:p>
            <a:pPr>
              <a:lnSpc>
                <a:spcPct val="100000"/>
              </a:lnSpc>
            </a:pPr>
            <a:endParaRPr sz="1850">
              <a:latin typeface="Lucida Sans Unicode"/>
              <a:cs typeface="Lucida Sans Unicode"/>
            </a:endParaRPr>
          </a:p>
          <a:p>
            <a:pPr>
              <a:lnSpc>
                <a:spcPct val="100000"/>
              </a:lnSpc>
            </a:pPr>
            <a:endParaRPr sz="1850">
              <a:latin typeface="Lucida Sans Unicode"/>
              <a:cs typeface="Lucida Sans Unicode"/>
            </a:endParaRPr>
          </a:p>
          <a:p>
            <a:pPr>
              <a:lnSpc>
                <a:spcPct val="100000"/>
              </a:lnSpc>
              <a:spcBef>
                <a:spcPts val="605"/>
              </a:spcBef>
            </a:pPr>
            <a:endParaRPr sz="1850">
              <a:latin typeface="Lucida Sans Unicode"/>
              <a:cs typeface="Lucida Sans Unicode"/>
            </a:endParaRPr>
          </a:p>
          <a:p>
            <a:pPr>
              <a:lnSpc>
                <a:spcPct val="100000"/>
              </a:lnSpc>
            </a:pPr>
            <a:r>
              <a:rPr dirty="0" sz="2150" spc="-20">
                <a:latin typeface="Lucida Sans Unicode"/>
                <a:cs typeface="Lucida Sans Unicode"/>
              </a:rPr>
              <a:t>0300</a:t>
            </a:r>
            <a:endParaRPr sz="2150">
              <a:latin typeface="Lucida Sans Unicode"/>
              <a:cs typeface="Lucida Sans Unicode"/>
            </a:endParaRPr>
          </a:p>
        </p:txBody>
      </p:sp>
      <p:sp>
        <p:nvSpPr>
          <p:cNvPr id="12" name="object 12" descr=""/>
          <p:cNvSpPr txBox="1"/>
          <p:nvPr/>
        </p:nvSpPr>
        <p:spPr>
          <a:xfrm>
            <a:off x="10740982" y="4764004"/>
            <a:ext cx="733425" cy="3637915"/>
          </a:xfrm>
          <a:prstGeom prst="rect">
            <a:avLst/>
          </a:prstGeom>
        </p:spPr>
        <p:txBody>
          <a:bodyPr wrap="square" lIns="0" tIns="0" rIns="0" bIns="0" rtlCol="0" vert="horz">
            <a:spAutoFit/>
          </a:bodyPr>
          <a:lstStyle/>
          <a:p>
            <a:pPr>
              <a:lnSpc>
                <a:spcPts val="1950"/>
              </a:lnSpc>
            </a:pPr>
            <a:r>
              <a:rPr dirty="0" sz="2000" spc="-114">
                <a:latin typeface="Times New Roman"/>
                <a:ea typeface="Times New Roman"/>
                <a:cs typeface="Times New Roman"/>
                <a:sym typeface="Times New Roman"/>
              </a:rPr>
              <a:t>checksum</a:t>
            </a:r>
            <a:endParaRPr sz="2000">
              <a:latin typeface="SimSun"/>
              <a:cs typeface="SimSun"/>
            </a:endParaRPr>
          </a:p>
          <a:p>
            <a:pPr>
              <a:lnSpc>
                <a:spcPct val="100000"/>
              </a:lnSpc>
            </a:pPr>
            <a:endParaRPr sz="1850">
              <a:latin typeface="SimSun"/>
              <a:cs typeface="SimSun"/>
            </a:endParaRPr>
          </a:p>
          <a:p>
            <a:pPr>
              <a:lnSpc>
                <a:spcPct val="100000"/>
              </a:lnSpc>
            </a:pPr>
            <a:endParaRPr sz="1850">
              <a:latin typeface="SimSun"/>
              <a:cs typeface="SimSun"/>
            </a:endParaRPr>
          </a:p>
          <a:p>
            <a:pPr>
              <a:lnSpc>
                <a:spcPct val="100000"/>
              </a:lnSpc>
              <a:spcBef>
                <a:spcPts val="1140"/>
              </a:spcBef>
            </a:pPr>
            <a:endParaRPr sz="1850">
              <a:latin typeface="SimSun"/>
              <a:cs typeface="SimSun"/>
            </a:endParaRPr>
          </a:p>
          <a:p>
            <a:pPr>
              <a:lnSpc>
                <a:spcPct val="100000"/>
              </a:lnSpc>
              <a:spcBef>
                <a:spcPts val="5"/>
              </a:spcBef>
            </a:pPr>
            <a:r>
              <a:rPr dirty="0" sz="2150" spc="-195">
                <a:latin typeface="Times New Roman"/>
                <a:ea typeface="Times New Roman"/>
                <a:cs typeface="Times New Roman"/>
                <a:sym typeface="Times New Roman"/>
              </a:rPr>
              <a:t>0000-</a:t>
            </a:r>
            <a:endParaRPr sz="2150">
              <a:latin typeface="Lucida Sans Unicode"/>
              <a:cs typeface="Lucida Sans Unicode"/>
            </a:endParaRPr>
          </a:p>
          <a:p>
            <a:pPr>
              <a:lnSpc>
                <a:spcPct val="100000"/>
              </a:lnSpc>
              <a:spcBef>
                <a:spcPts val="25"/>
              </a:spcBef>
            </a:pPr>
            <a:r>
              <a:rPr dirty="0" sz="2150" spc="-20">
                <a:latin typeface="Lucida Sans Unicode"/>
                <a:cs typeface="Lucida Sans Unicode"/>
              </a:rPr>
              <a:t>9999</a:t>
            </a:r>
            <a:endParaRPr sz="2150">
              <a:latin typeface="Lucida Sans Unicode"/>
              <a:cs typeface="Lucida Sans Unicode"/>
            </a:endParaRPr>
          </a:p>
          <a:p>
            <a:pPr>
              <a:lnSpc>
                <a:spcPct val="100000"/>
              </a:lnSpc>
            </a:pPr>
            <a:endParaRPr sz="1850">
              <a:latin typeface="Lucida Sans Unicode"/>
              <a:cs typeface="Lucida Sans Unicode"/>
            </a:endParaRPr>
          </a:p>
          <a:p>
            <a:pPr>
              <a:lnSpc>
                <a:spcPct val="100000"/>
              </a:lnSpc>
            </a:pPr>
            <a:endParaRPr sz="1850">
              <a:latin typeface="Lucida Sans Unicode"/>
              <a:cs typeface="Lucida Sans Unicode"/>
            </a:endParaRPr>
          </a:p>
          <a:p>
            <a:pPr>
              <a:lnSpc>
                <a:spcPct val="100000"/>
              </a:lnSpc>
              <a:spcBef>
                <a:spcPts val="2110"/>
              </a:spcBef>
            </a:pPr>
            <a:endParaRPr sz="1850">
              <a:latin typeface="Lucida Sans Unicode"/>
              <a:cs typeface="Lucida Sans Unicode"/>
            </a:endParaRPr>
          </a:p>
          <a:p>
            <a:pPr>
              <a:lnSpc>
                <a:spcPct val="100000"/>
              </a:lnSpc>
            </a:pPr>
            <a:r>
              <a:rPr dirty="0" sz="2150" spc="-425">
                <a:latin typeface="Times New Roman"/>
                <a:ea typeface="Times New Roman"/>
                <a:cs typeface="Times New Roman"/>
                <a:sym typeface="Times New Roman"/>
              </a:rPr>
              <a:t>-</a:t>
            </a:r>
            <a:endParaRPr sz="2150">
              <a:latin typeface="Lucida Sans Unicode"/>
              <a:cs typeface="Lucida Sans Unicode"/>
            </a:endParaRPr>
          </a:p>
        </p:txBody>
      </p:sp>
      <p:sp>
        <p:nvSpPr>
          <p:cNvPr id="13" name="object 13" descr=""/>
          <p:cNvSpPr txBox="1"/>
          <p:nvPr/>
        </p:nvSpPr>
        <p:spPr>
          <a:xfrm>
            <a:off x="11877930" y="4764720"/>
            <a:ext cx="716280" cy="3637279"/>
          </a:xfrm>
          <a:prstGeom prst="rect">
            <a:avLst/>
          </a:prstGeom>
        </p:spPr>
        <p:txBody>
          <a:bodyPr wrap="square" lIns="0" tIns="0" rIns="0" bIns="0" rtlCol="0" vert="horz">
            <a:spAutoFit/>
          </a:bodyPr>
          <a:lstStyle/>
          <a:p>
            <a:pPr>
              <a:lnSpc>
                <a:spcPts val="1945"/>
              </a:lnSpc>
            </a:pPr>
            <a:r>
              <a:rPr dirty="0" sz="2000" spc="-145">
                <a:latin typeface="Times New Roman"/>
                <a:ea typeface="Times New Roman"/>
                <a:cs typeface="Times New Roman"/>
                <a:sym typeface="Times New Roman"/>
              </a:rPr>
              <a:t>End code</a:t>
            </a:r>
            <a:endParaRPr sz="2000">
              <a:latin typeface="SimSun"/>
              <a:cs typeface="SimSun"/>
            </a:endParaRPr>
          </a:p>
          <a:p>
            <a:pPr>
              <a:lnSpc>
                <a:spcPct val="100000"/>
              </a:lnSpc>
            </a:pPr>
            <a:endParaRPr sz="1850">
              <a:latin typeface="SimSun"/>
              <a:cs typeface="SimSun"/>
            </a:endParaRPr>
          </a:p>
          <a:p>
            <a:pPr>
              <a:lnSpc>
                <a:spcPct val="100000"/>
              </a:lnSpc>
            </a:pPr>
            <a:endParaRPr sz="1850">
              <a:latin typeface="SimSun"/>
              <a:cs typeface="SimSun"/>
            </a:endParaRPr>
          </a:p>
          <a:p>
            <a:pPr>
              <a:lnSpc>
                <a:spcPct val="100000"/>
              </a:lnSpc>
            </a:pPr>
            <a:endParaRPr sz="1850">
              <a:latin typeface="SimSun"/>
              <a:cs typeface="SimSun"/>
            </a:endParaRPr>
          </a:p>
          <a:p>
            <a:pPr>
              <a:lnSpc>
                <a:spcPct val="100000"/>
              </a:lnSpc>
              <a:spcBef>
                <a:spcPts val="40"/>
              </a:spcBef>
            </a:pPr>
            <a:endParaRPr sz="1850">
              <a:latin typeface="SimSun"/>
              <a:cs typeface="SimSun"/>
            </a:endParaRPr>
          </a:p>
          <a:p>
            <a:pPr>
              <a:lnSpc>
                <a:spcPct val="100000"/>
              </a:lnSpc>
            </a:pPr>
            <a:r>
              <a:rPr dirty="0" sz="2150" spc="-50">
                <a:latin typeface="Times New Roman"/>
                <a:ea typeface="Times New Roman"/>
                <a:cs typeface="Times New Roman"/>
                <a:sym typeface="Times New Roman"/>
              </a:rPr>
              <a:t>#</a:t>
            </a:r>
            <a:endParaRPr sz="2150">
              <a:latin typeface="Lucida Sans Unicode"/>
              <a:cs typeface="Lucida Sans Unicode"/>
            </a:endParaRPr>
          </a:p>
          <a:p>
            <a:pPr>
              <a:lnSpc>
                <a:spcPct val="100000"/>
              </a:lnSpc>
            </a:pPr>
            <a:endParaRPr sz="1850">
              <a:latin typeface="Lucida Sans Unicode"/>
              <a:cs typeface="Lucida Sans Unicode"/>
            </a:endParaRPr>
          </a:p>
          <a:p>
            <a:pPr>
              <a:lnSpc>
                <a:spcPct val="100000"/>
              </a:lnSpc>
            </a:pPr>
            <a:endParaRPr sz="1850">
              <a:latin typeface="Lucida Sans Unicode"/>
              <a:cs typeface="Lucida Sans Unicode"/>
            </a:endParaRPr>
          </a:p>
          <a:p>
            <a:pPr>
              <a:lnSpc>
                <a:spcPct val="100000"/>
              </a:lnSpc>
            </a:pPr>
            <a:endParaRPr sz="1850">
              <a:latin typeface="Lucida Sans Unicode"/>
              <a:cs typeface="Lucida Sans Unicode"/>
            </a:endParaRPr>
          </a:p>
          <a:p>
            <a:pPr>
              <a:lnSpc>
                <a:spcPct val="100000"/>
              </a:lnSpc>
              <a:spcBef>
                <a:spcPts val="605"/>
              </a:spcBef>
            </a:pPr>
            <a:endParaRPr sz="1850">
              <a:latin typeface="Lucida Sans Unicode"/>
              <a:cs typeface="Lucida Sans Unicode"/>
            </a:endParaRPr>
          </a:p>
          <a:p>
            <a:pPr>
              <a:lnSpc>
                <a:spcPct val="100000"/>
              </a:lnSpc>
            </a:pPr>
            <a:r>
              <a:rPr dirty="0" sz="2150" spc="-425">
                <a:latin typeface="Times New Roman"/>
                <a:ea typeface="Times New Roman"/>
                <a:cs typeface="Times New Roman"/>
                <a:sym typeface="Times New Roman"/>
              </a:rPr>
              <a:t>-</a:t>
            </a:r>
            <a:endParaRPr sz="2150">
              <a:latin typeface="Lucida Sans Unicode"/>
              <a:cs typeface="Lucida Sans Unicode"/>
            </a:endParaRPr>
          </a:p>
        </p:txBody>
      </p:sp>
      <p:grpSp>
        <p:nvGrpSpPr>
          <p:cNvPr id="14" name="object 14" descr=""/>
          <p:cNvGrpSpPr/>
          <p:nvPr/>
        </p:nvGrpSpPr>
        <p:grpSpPr>
          <a:xfrm>
            <a:off x="1421526" y="4298292"/>
            <a:ext cx="11414760" cy="4843145"/>
            <a:chOff x="1421526" y="4298292"/>
            <a:chExt cx="11414760" cy="4843145"/>
          </a:xfrm>
        </p:grpSpPr>
        <p:sp>
          <p:nvSpPr>
            <p:cNvPr id="15" name="object 15" descr=""/>
            <p:cNvSpPr/>
            <p:nvPr/>
          </p:nvSpPr>
          <p:spPr>
            <a:xfrm>
              <a:off x="1443913" y="4343068"/>
              <a:ext cx="11369675" cy="4753610"/>
            </a:xfrm>
            <a:custGeom>
              <a:avLst/>
              <a:gdLst/>
              <a:ahLst/>
              <a:cxnLst/>
              <a:rect l="l" t="t" r="r" b="b"/>
              <a:pathLst>
                <a:path w="11369675" h="4753609">
                  <a:moveTo>
                    <a:pt x="11369472" y="0"/>
                  </a:moveTo>
                  <a:lnTo>
                    <a:pt x="11369472" y="0"/>
                  </a:lnTo>
                  <a:lnTo>
                    <a:pt x="0" y="0"/>
                  </a:lnTo>
                  <a:lnTo>
                    <a:pt x="0" y="4753368"/>
                  </a:lnTo>
                  <a:lnTo>
                    <a:pt x="11369472" y="4753368"/>
                  </a:lnTo>
                  <a:lnTo>
                    <a:pt x="11369472" y="0"/>
                  </a:lnTo>
                  <a:close/>
                </a:path>
              </a:pathLst>
            </a:custGeom>
            <a:solidFill>
              <a:srgbClr val="000000"/>
            </a:solidFill>
          </p:spPr>
          <p:txBody>
            <a:bodyPr wrap="square" lIns="0" tIns="0" rIns="0" bIns="0" rtlCol="0"/>
            <a:lstStyle/>
            <a:p/>
          </p:txBody>
        </p:sp>
        <p:sp>
          <p:nvSpPr>
            <p:cNvPr id="16" name="object 16" descr=""/>
            <p:cNvSpPr/>
            <p:nvPr/>
          </p:nvSpPr>
          <p:spPr>
            <a:xfrm>
              <a:off x="1421526" y="4320679"/>
              <a:ext cx="11414760" cy="4798695"/>
            </a:xfrm>
            <a:custGeom>
              <a:avLst/>
              <a:gdLst/>
              <a:ahLst/>
              <a:cxnLst/>
              <a:rect l="l" t="t" r="r" b="b"/>
              <a:pathLst>
                <a:path w="11414760" h="4798695">
                  <a:moveTo>
                    <a:pt x="22387" y="22387"/>
                  </a:moveTo>
                  <a:lnTo>
                    <a:pt x="22387" y="4775745"/>
                  </a:lnTo>
                </a:path>
                <a:path w="11414760" h="4798695">
                  <a:moveTo>
                    <a:pt x="1159335" y="22387"/>
                  </a:moveTo>
                  <a:lnTo>
                    <a:pt x="1159335" y="4775745"/>
                  </a:lnTo>
                </a:path>
                <a:path w="11414760" h="4798695">
                  <a:moveTo>
                    <a:pt x="2296282" y="22387"/>
                  </a:moveTo>
                  <a:lnTo>
                    <a:pt x="2296282" y="4775745"/>
                  </a:lnTo>
                </a:path>
                <a:path w="11414760" h="4798695">
                  <a:moveTo>
                    <a:pt x="3433229" y="22387"/>
                  </a:moveTo>
                  <a:lnTo>
                    <a:pt x="3433229" y="4775745"/>
                  </a:lnTo>
                </a:path>
                <a:path w="11414760" h="4798695">
                  <a:moveTo>
                    <a:pt x="4570177" y="22387"/>
                  </a:moveTo>
                  <a:lnTo>
                    <a:pt x="4570177" y="4775745"/>
                  </a:lnTo>
                </a:path>
                <a:path w="11414760" h="4798695">
                  <a:moveTo>
                    <a:pt x="5707124" y="22387"/>
                  </a:moveTo>
                  <a:lnTo>
                    <a:pt x="5707124" y="4775745"/>
                  </a:lnTo>
                </a:path>
                <a:path w="11414760" h="4798695">
                  <a:moveTo>
                    <a:pt x="6844072" y="22387"/>
                  </a:moveTo>
                  <a:lnTo>
                    <a:pt x="6844072" y="4775745"/>
                  </a:lnTo>
                </a:path>
                <a:path w="11414760" h="4798695">
                  <a:moveTo>
                    <a:pt x="7981019" y="22387"/>
                  </a:moveTo>
                  <a:lnTo>
                    <a:pt x="7981019" y="4775745"/>
                  </a:lnTo>
                </a:path>
                <a:path w="11414760" h="4798695">
                  <a:moveTo>
                    <a:pt x="9117967" y="22387"/>
                  </a:moveTo>
                  <a:lnTo>
                    <a:pt x="9117967" y="4775745"/>
                  </a:lnTo>
                </a:path>
                <a:path w="11414760" h="4798695">
                  <a:moveTo>
                    <a:pt x="10254914" y="22387"/>
                  </a:moveTo>
                  <a:lnTo>
                    <a:pt x="10254914" y="4775745"/>
                  </a:lnTo>
                </a:path>
                <a:path w="11414760" h="4798695">
                  <a:moveTo>
                    <a:pt x="11391861" y="22387"/>
                  </a:moveTo>
                  <a:lnTo>
                    <a:pt x="11391861" y="4775745"/>
                  </a:lnTo>
                </a:path>
                <a:path w="11414760" h="4798695">
                  <a:moveTo>
                    <a:pt x="0" y="0"/>
                  </a:moveTo>
                  <a:lnTo>
                    <a:pt x="11414248" y="0"/>
                  </a:lnTo>
                </a:path>
                <a:path w="11414760" h="4798695">
                  <a:moveTo>
                    <a:pt x="0" y="1112559"/>
                  </a:moveTo>
                  <a:lnTo>
                    <a:pt x="11414248" y="1112559"/>
                  </a:lnTo>
                </a:path>
                <a:path w="11414760" h="4798695">
                  <a:moveTo>
                    <a:pt x="0" y="3068709"/>
                  </a:moveTo>
                  <a:lnTo>
                    <a:pt x="11414248" y="3068709"/>
                  </a:lnTo>
                </a:path>
                <a:path w="11414760" h="4798695">
                  <a:moveTo>
                    <a:pt x="0" y="4798133"/>
                  </a:moveTo>
                  <a:lnTo>
                    <a:pt x="11414248" y="4798133"/>
                  </a:lnTo>
                </a:path>
              </a:pathLst>
            </a:custGeom>
            <a:ln w="44775">
              <a:solidFill>
                <a:srgbClr val="000000"/>
              </a:solidFill>
            </a:ln>
          </p:spPr>
          <p:txBody>
            <a:bodyPr wrap="square" lIns="0" tIns="0" rIns="0" bIns="0" rtlCol="0"/>
            <a:lstStyle/>
            <a:p/>
          </p:txBody>
        </p:sp>
      </p:grpSp>
      <p:sp>
        <p:nvSpPr>
          <p:cNvPr id="17" name="object 17" descr=""/>
          <p:cNvSpPr txBox="1"/>
          <p:nvPr/>
        </p:nvSpPr>
        <p:spPr>
          <a:xfrm>
            <a:off x="1645403" y="10522431"/>
            <a:ext cx="483870" cy="1795780"/>
          </a:xfrm>
          <a:prstGeom prst="rect">
            <a:avLst/>
          </a:prstGeom>
        </p:spPr>
        <p:txBody>
          <a:bodyPr wrap="square" lIns="0" tIns="0" rIns="0" bIns="0" rtlCol="0" vert="horz">
            <a:spAutoFit/>
          </a:bodyPr>
          <a:lstStyle/>
          <a:p>
            <a:pPr>
              <a:lnSpc>
                <a:spcPts val="2105"/>
              </a:lnSpc>
            </a:pPr>
            <a:r>
              <a:rPr dirty="0" sz="2150" spc="-285">
                <a:latin typeface="Times New Roman"/>
                <a:ea typeface="Times New Roman"/>
                <a:cs typeface="Times New Roman"/>
                <a:sym typeface="Times New Roman"/>
              </a:rPr>
              <a:t>Head code</a:t>
            </a:r>
            <a:endParaRPr sz="2150">
              <a:latin typeface="SimSun"/>
              <a:cs typeface="SimSun"/>
            </a:endParaRPr>
          </a:p>
          <a:p>
            <a:pPr>
              <a:lnSpc>
                <a:spcPct val="100000"/>
              </a:lnSpc>
            </a:pPr>
            <a:endParaRPr sz="1900">
              <a:latin typeface="SimSun"/>
              <a:cs typeface="SimSun"/>
            </a:endParaRPr>
          </a:p>
          <a:p>
            <a:pPr>
              <a:lnSpc>
                <a:spcPct val="100000"/>
              </a:lnSpc>
            </a:pPr>
            <a:endParaRPr sz="1900">
              <a:latin typeface="SimSun"/>
              <a:cs typeface="SimSun"/>
            </a:endParaRPr>
          </a:p>
          <a:p>
            <a:pPr>
              <a:lnSpc>
                <a:spcPct val="100000"/>
              </a:lnSpc>
              <a:spcBef>
                <a:spcPts val="2220"/>
              </a:spcBef>
            </a:pPr>
            <a:endParaRPr sz="1900">
              <a:latin typeface="SimSun"/>
              <a:cs typeface="SimSun"/>
            </a:endParaRPr>
          </a:p>
          <a:p>
            <a:pPr>
              <a:lnSpc>
                <a:spcPts val="2505"/>
              </a:lnSpc>
              <a:spcBef>
                <a:spcPts val="5"/>
              </a:spcBef>
            </a:pPr>
            <a:r>
              <a:rPr dirty="0" sz="2100" spc="-25">
                <a:latin typeface="Times New Roman"/>
                <a:ea typeface="Times New Roman"/>
                <a:cs typeface="Times New Roman"/>
                <a:sym typeface="Times New Roman"/>
              </a:rPr>
              <a:t>*XD</a:t>
            </a:r>
            <a:endParaRPr sz="2100">
              <a:latin typeface="Arial"/>
              <a:cs typeface="Arial"/>
            </a:endParaRPr>
          </a:p>
        </p:txBody>
      </p:sp>
      <p:sp>
        <p:nvSpPr>
          <p:cNvPr id="18" name="object 18" descr=""/>
          <p:cNvSpPr txBox="1"/>
          <p:nvPr/>
        </p:nvSpPr>
        <p:spPr>
          <a:xfrm>
            <a:off x="2908678" y="10522431"/>
            <a:ext cx="570230" cy="1795780"/>
          </a:xfrm>
          <a:prstGeom prst="rect">
            <a:avLst/>
          </a:prstGeom>
        </p:spPr>
        <p:txBody>
          <a:bodyPr wrap="square" lIns="0" tIns="0" rIns="0" bIns="0" rtlCol="0" vert="horz">
            <a:spAutoFit/>
          </a:bodyPr>
          <a:lstStyle/>
          <a:p>
            <a:pPr>
              <a:lnSpc>
                <a:spcPts val="2105"/>
              </a:lnSpc>
            </a:pPr>
            <a:r>
              <a:rPr dirty="0" sz="2150" spc="-260">
                <a:latin typeface="Times New Roman"/>
                <a:ea typeface="Times New Roman"/>
                <a:cs typeface="Times New Roman"/>
                <a:sym typeface="Times New Roman"/>
              </a:rPr>
              <a:t>Degree (or angle)</a:t>
            </a:r>
            <a:r>
              <a:rPr dirty="0" sz="2150" spc="-310">
                <a:latin typeface="SimSun"/>
                <a:cs typeface="SimSun"/>
              </a:rPr>
              <a:t/>
            </a:r>
            <a:endParaRPr sz="2150">
              <a:latin typeface="SimSun"/>
              <a:cs typeface="SimSun"/>
            </a:endParaRPr>
          </a:p>
          <a:p>
            <a:pPr>
              <a:lnSpc>
                <a:spcPct val="100000"/>
              </a:lnSpc>
            </a:pPr>
            <a:endParaRPr sz="1900">
              <a:latin typeface="SimSun"/>
              <a:cs typeface="SimSun"/>
            </a:endParaRPr>
          </a:p>
          <a:p>
            <a:pPr>
              <a:lnSpc>
                <a:spcPct val="100000"/>
              </a:lnSpc>
            </a:pPr>
            <a:endParaRPr sz="1900">
              <a:latin typeface="SimSun"/>
              <a:cs typeface="SimSun"/>
            </a:endParaRPr>
          </a:p>
          <a:p>
            <a:pPr>
              <a:lnSpc>
                <a:spcPct val="100000"/>
              </a:lnSpc>
              <a:spcBef>
                <a:spcPts val="2220"/>
              </a:spcBef>
            </a:pPr>
            <a:endParaRPr sz="1900">
              <a:latin typeface="SimSun"/>
              <a:cs typeface="SimSun"/>
            </a:endParaRPr>
          </a:p>
          <a:p>
            <a:pPr>
              <a:lnSpc>
                <a:spcPts val="2505"/>
              </a:lnSpc>
              <a:spcBef>
                <a:spcPts val="5"/>
              </a:spcBef>
            </a:pPr>
            <a:r>
              <a:rPr dirty="0" sz="2100" spc="-60">
                <a:latin typeface="Arial"/>
                <a:cs typeface="Arial"/>
              </a:rPr>
              <a:t>0002</a:t>
            </a:r>
            <a:endParaRPr sz="2100">
              <a:latin typeface="Arial"/>
              <a:cs typeface="Arial"/>
            </a:endParaRPr>
          </a:p>
        </p:txBody>
      </p:sp>
      <p:sp>
        <p:nvSpPr>
          <p:cNvPr id="19" name="object 19" descr=""/>
          <p:cNvSpPr txBox="1"/>
          <p:nvPr/>
        </p:nvSpPr>
        <p:spPr>
          <a:xfrm>
            <a:off x="4171953" y="10522431"/>
            <a:ext cx="494665" cy="1795780"/>
          </a:xfrm>
          <a:prstGeom prst="rect">
            <a:avLst/>
          </a:prstGeom>
        </p:spPr>
        <p:txBody>
          <a:bodyPr wrap="square" lIns="0" tIns="0" rIns="0" bIns="0" rtlCol="0" vert="horz">
            <a:spAutoFit/>
          </a:bodyPr>
          <a:lstStyle/>
          <a:p>
            <a:pPr>
              <a:lnSpc>
                <a:spcPts val="2105"/>
              </a:lnSpc>
            </a:pPr>
            <a:r>
              <a:rPr dirty="0" sz="2100" spc="-65">
                <a:latin typeface="Times New Roman"/>
                <a:ea typeface="Times New Roman"/>
                <a:cs typeface="Times New Roman"/>
                <a:sym typeface="Times New Roman"/>
              </a:rPr>
              <a:t>ID number</a:t>
            </a:r>
            <a:r>
              <a:rPr dirty="0" sz="2150" spc="-365">
                <a:latin typeface="Microsoft JhengHei"/>
                <a:cs typeface="Microsoft JhengHei"/>
              </a:rPr>
              <a:t/>
            </a:r>
            <a:endParaRPr sz="2150">
              <a:latin typeface="Microsoft JhengHei"/>
              <a:cs typeface="Microsoft JhengHei"/>
            </a:endParaRPr>
          </a:p>
          <a:p>
            <a:pPr>
              <a:lnSpc>
                <a:spcPct val="100000"/>
              </a:lnSpc>
            </a:pPr>
            <a:endParaRPr sz="1900">
              <a:latin typeface="Microsoft JhengHei"/>
              <a:cs typeface="Microsoft JhengHei"/>
            </a:endParaRPr>
          </a:p>
          <a:p>
            <a:pPr>
              <a:lnSpc>
                <a:spcPct val="100000"/>
              </a:lnSpc>
              <a:spcBef>
                <a:spcPts val="2535"/>
              </a:spcBef>
            </a:pPr>
            <a:endParaRPr sz="1900">
              <a:latin typeface="Microsoft JhengHei"/>
              <a:cs typeface="Microsoft JhengHei"/>
            </a:endParaRPr>
          </a:p>
          <a:p>
            <a:pPr>
              <a:lnSpc>
                <a:spcPts val="2505"/>
              </a:lnSpc>
              <a:spcBef>
                <a:spcPts val="5"/>
              </a:spcBef>
            </a:pPr>
            <a:r>
              <a:rPr dirty="0" sz="2100" spc="-25">
                <a:latin typeface="Arial"/>
                <a:cs typeface="Arial"/>
              </a:rPr>
              <a:t>01</a:t>
            </a:r>
            <a:endParaRPr sz="2100">
              <a:latin typeface="Arial"/>
              <a:cs typeface="Arial"/>
            </a:endParaRPr>
          </a:p>
        </p:txBody>
      </p:sp>
      <p:sp>
        <p:nvSpPr>
          <p:cNvPr id="20" name="object 20" descr=""/>
          <p:cNvSpPr txBox="1"/>
          <p:nvPr/>
        </p:nvSpPr>
        <p:spPr>
          <a:xfrm>
            <a:off x="5435228" y="10522431"/>
            <a:ext cx="725805" cy="1795780"/>
          </a:xfrm>
          <a:prstGeom prst="rect">
            <a:avLst/>
          </a:prstGeom>
        </p:spPr>
        <p:txBody>
          <a:bodyPr wrap="square" lIns="0" tIns="0" rIns="0" bIns="0" rtlCol="0" vert="horz">
            <a:spAutoFit/>
          </a:bodyPr>
          <a:lstStyle/>
          <a:p>
            <a:pPr>
              <a:lnSpc>
                <a:spcPts val="2105"/>
              </a:lnSpc>
            </a:pPr>
            <a:r>
              <a:rPr dirty="0" sz="2150" spc="-280">
                <a:latin typeface="Times New Roman"/>
                <a:ea typeface="Times New Roman"/>
                <a:cs typeface="Times New Roman"/>
                <a:sym typeface="Times New Roman"/>
              </a:rPr>
              <a:t>liquid level value</a:t>
            </a:r>
            <a:endParaRPr sz="2150">
              <a:latin typeface="SimSun"/>
              <a:cs typeface="SimSun"/>
            </a:endParaRPr>
          </a:p>
          <a:p>
            <a:pPr>
              <a:lnSpc>
                <a:spcPct val="100000"/>
              </a:lnSpc>
            </a:pPr>
            <a:endParaRPr sz="1900">
              <a:latin typeface="SimSun"/>
              <a:cs typeface="SimSun"/>
            </a:endParaRPr>
          </a:p>
          <a:p>
            <a:pPr>
              <a:lnSpc>
                <a:spcPct val="100000"/>
              </a:lnSpc>
            </a:pPr>
            <a:endParaRPr sz="1900">
              <a:latin typeface="SimSun"/>
              <a:cs typeface="SimSun"/>
            </a:endParaRPr>
          </a:p>
          <a:p>
            <a:pPr>
              <a:lnSpc>
                <a:spcPct val="100000"/>
              </a:lnSpc>
              <a:spcBef>
                <a:spcPts val="2220"/>
              </a:spcBef>
            </a:pPr>
            <a:endParaRPr sz="1900">
              <a:latin typeface="SimSun"/>
              <a:cs typeface="SimSun"/>
            </a:endParaRPr>
          </a:p>
          <a:p>
            <a:pPr>
              <a:lnSpc>
                <a:spcPts val="2505"/>
              </a:lnSpc>
              <a:spcBef>
                <a:spcPts val="5"/>
              </a:spcBef>
            </a:pPr>
            <a:r>
              <a:rPr dirty="0" sz="2100" spc="-20">
                <a:latin typeface="Arial"/>
                <a:cs typeface="Arial"/>
              </a:rPr>
              <a:t>0038</a:t>
            </a:r>
            <a:endParaRPr sz="2100">
              <a:latin typeface="Arial"/>
              <a:cs typeface="Arial"/>
            </a:endParaRPr>
          </a:p>
        </p:txBody>
      </p:sp>
      <p:sp>
        <p:nvSpPr>
          <p:cNvPr id="21" name="object 21" descr=""/>
          <p:cNvSpPr txBox="1"/>
          <p:nvPr/>
        </p:nvSpPr>
        <p:spPr>
          <a:xfrm>
            <a:off x="6698502" y="10522431"/>
            <a:ext cx="725805" cy="1795780"/>
          </a:xfrm>
          <a:prstGeom prst="rect">
            <a:avLst/>
          </a:prstGeom>
        </p:spPr>
        <p:txBody>
          <a:bodyPr wrap="square" lIns="0" tIns="0" rIns="0" bIns="0" rtlCol="0" vert="horz">
            <a:spAutoFit/>
          </a:bodyPr>
          <a:lstStyle/>
          <a:p>
            <a:pPr>
              <a:lnSpc>
                <a:spcPts val="2105"/>
              </a:lnSpc>
            </a:pPr>
            <a:r>
              <a:rPr dirty="0" sz="2150" spc="-280">
                <a:latin typeface="Times New Roman"/>
                <a:ea typeface="Times New Roman"/>
                <a:cs typeface="Times New Roman"/>
                <a:sym typeface="Times New Roman"/>
              </a:rPr>
              <a:t>real-time value</a:t>
            </a:r>
            <a:endParaRPr sz="2150">
              <a:latin typeface="SimSun"/>
              <a:cs typeface="SimSun"/>
            </a:endParaRPr>
          </a:p>
          <a:p>
            <a:pPr>
              <a:lnSpc>
                <a:spcPct val="100000"/>
              </a:lnSpc>
            </a:pPr>
            <a:endParaRPr sz="1900">
              <a:latin typeface="SimSun"/>
              <a:cs typeface="SimSun"/>
            </a:endParaRPr>
          </a:p>
          <a:p>
            <a:pPr>
              <a:lnSpc>
                <a:spcPct val="100000"/>
              </a:lnSpc>
            </a:pPr>
            <a:endParaRPr sz="1900">
              <a:latin typeface="SimSun"/>
              <a:cs typeface="SimSun"/>
            </a:endParaRPr>
          </a:p>
          <a:p>
            <a:pPr>
              <a:lnSpc>
                <a:spcPct val="100000"/>
              </a:lnSpc>
              <a:spcBef>
                <a:spcPts val="2220"/>
              </a:spcBef>
            </a:pPr>
            <a:endParaRPr sz="1900">
              <a:latin typeface="SimSun"/>
              <a:cs typeface="SimSun"/>
            </a:endParaRPr>
          </a:p>
          <a:p>
            <a:pPr>
              <a:lnSpc>
                <a:spcPts val="2505"/>
              </a:lnSpc>
              <a:spcBef>
                <a:spcPts val="5"/>
              </a:spcBef>
            </a:pPr>
            <a:r>
              <a:rPr dirty="0" sz="2100" spc="-20">
                <a:latin typeface="Arial"/>
                <a:cs typeface="Arial"/>
              </a:rPr>
              <a:t>0038</a:t>
            </a:r>
            <a:endParaRPr sz="2100">
              <a:latin typeface="Arial"/>
              <a:cs typeface="Arial"/>
            </a:endParaRPr>
          </a:p>
        </p:txBody>
      </p:sp>
      <p:sp>
        <p:nvSpPr>
          <p:cNvPr id="22" name="object 22" descr=""/>
          <p:cNvSpPr txBox="1"/>
          <p:nvPr/>
        </p:nvSpPr>
        <p:spPr>
          <a:xfrm>
            <a:off x="7961777" y="10361239"/>
            <a:ext cx="725805" cy="1957070"/>
          </a:xfrm>
          <a:prstGeom prst="rect">
            <a:avLst/>
          </a:prstGeom>
        </p:spPr>
        <p:txBody>
          <a:bodyPr wrap="square" lIns="0" tIns="0" rIns="0" bIns="0" rtlCol="0" vert="horz">
            <a:spAutoFit/>
          </a:bodyPr>
          <a:lstStyle/>
          <a:p>
            <a:pPr>
              <a:lnSpc>
                <a:spcPts val="2105"/>
              </a:lnSpc>
            </a:pPr>
            <a:r>
              <a:rPr dirty="0" sz="2150" spc="-260">
                <a:latin typeface="Times New Roman"/>
                <a:ea typeface="Times New Roman"/>
                <a:cs typeface="Times New Roman"/>
                <a:sym typeface="Times New Roman"/>
              </a:rPr>
              <a:t>Signal quality</a:t>
            </a:r>
            <a:r>
              <a:rPr dirty="0" sz="2150" spc="-260">
                <a:latin typeface="Microsoft JhengHei"/>
                <a:cs typeface="Microsoft JhengHei"/>
              </a:rPr>
              <a:t/>
            </a:r>
            <a:r>
              <a:rPr dirty="0" sz="2150" spc="-310">
                <a:latin typeface="SimSun"/>
                <a:cs typeface="SimSun"/>
              </a:rPr>
              <a:t/>
            </a:r>
            <a:endParaRPr sz="2150">
              <a:latin typeface="SimSun"/>
              <a:cs typeface="SimSun"/>
            </a:endParaRPr>
          </a:p>
          <a:p>
            <a:pPr>
              <a:lnSpc>
                <a:spcPct val="100000"/>
              </a:lnSpc>
              <a:spcBef>
                <a:spcPts val="25"/>
              </a:spcBef>
            </a:pPr>
            <a:r>
              <a:rPr dirty="0" sz="2150" spc="-310">
                <a:latin typeface="Times New Roman"/>
                <a:ea typeface="Times New Roman"/>
                <a:cs typeface="Times New Roman"/>
                <a:sym typeface="Times New Roman"/>
              </a:rPr>
              <a:t>quantity</a:t>
            </a:r>
            <a:endParaRPr sz="2150">
              <a:latin typeface="SimSun"/>
              <a:cs typeface="SimSun"/>
            </a:endParaRPr>
          </a:p>
          <a:p>
            <a:pPr>
              <a:lnSpc>
                <a:spcPct val="100000"/>
              </a:lnSpc>
            </a:pPr>
            <a:endParaRPr sz="1900">
              <a:latin typeface="SimSun"/>
              <a:cs typeface="SimSun"/>
            </a:endParaRPr>
          </a:p>
          <a:p>
            <a:pPr>
              <a:lnSpc>
                <a:spcPct val="100000"/>
              </a:lnSpc>
            </a:pPr>
            <a:endParaRPr sz="1900">
              <a:latin typeface="SimSun"/>
              <a:cs typeface="SimSun"/>
            </a:endParaRPr>
          </a:p>
          <a:p>
            <a:pPr>
              <a:lnSpc>
                <a:spcPct val="100000"/>
              </a:lnSpc>
              <a:spcBef>
                <a:spcPts val="885"/>
              </a:spcBef>
            </a:pPr>
            <a:endParaRPr sz="1900">
              <a:latin typeface="SimSun"/>
              <a:cs typeface="SimSun"/>
            </a:endParaRPr>
          </a:p>
          <a:p>
            <a:pPr>
              <a:lnSpc>
                <a:spcPts val="2505"/>
              </a:lnSpc>
            </a:pPr>
            <a:r>
              <a:rPr dirty="0" sz="2100" spc="-20">
                <a:latin typeface="Arial"/>
                <a:cs typeface="Arial"/>
              </a:rPr>
              <a:t>0039</a:t>
            </a:r>
            <a:endParaRPr sz="2100">
              <a:latin typeface="Arial"/>
              <a:cs typeface="Arial"/>
            </a:endParaRPr>
          </a:p>
        </p:txBody>
      </p:sp>
      <p:sp>
        <p:nvSpPr>
          <p:cNvPr id="23" name="object 23" descr=""/>
          <p:cNvSpPr txBox="1"/>
          <p:nvPr/>
        </p:nvSpPr>
        <p:spPr>
          <a:xfrm>
            <a:off x="9225052" y="10522431"/>
            <a:ext cx="725805" cy="1795780"/>
          </a:xfrm>
          <a:prstGeom prst="rect">
            <a:avLst/>
          </a:prstGeom>
        </p:spPr>
        <p:txBody>
          <a:bodyPr wrap="square" lIns="0" tIns="0" rIns="0" bIns="0" rtlCol="0" vert="horz">
            <a:spAutoFit/>
          </a:bodyPr>
          <a:lstStyle/>
          <a:p>
            <a:pPr>
              <a:lnSpc>
                <a:spcPts val="2105"/>
              </a:lnSpc>
            </a:pPr>
            <a:r>
              <a:rPr dirty="0" sz="2150" spc="-280">
                <a:latin typeface="Times New Roman"/>
                <a:ea typeface="Times New Roman"/>
                <a:cs typeface="Times New Roman"/>
                <a:sym typeface="Times New Roman"/>
              </a:rPr>
              <a:t>fixed value</a:t>
            </a:r>
            <a:endParaRPr sz="2150">
              <a:latin typeface="SimSun"/>
              <a:cs typeface="SimSun"/>
            </a:endParaRPr>
          </a:p>
          <a:p>
            <a:pPr>
              <a:lnSpc>
                <a:spcPct val="100000"/>
              </a:lnSpc>
            </a:pPr>
            <a:endParaRPr sz="1900">
              <a:latin typeface="SimSun"/>
              <a:cs typeface="SimSun"/>
            </a:endParaRPr>
          </a:p>
          <a:p>
            <a:pPr>
              <a:lnSpc>
                <a:spcPct val="100000"/>
              </a:lnSpc>
            </a:pPr>
            <a:endParaRPr sz="1900">
              <a:latin typeface="SimSun"/>
              <a:cs typeface="SimSun"/>
            </a:endParaRPr>
          </a:p>
          <a:p>
            <a:pPr>
              <a:lnSpc>
                <a:spcPct val="100000"/>
              </a:lnSpc>
              <a:spcBef>
                <a:spcPts val="2220"/>
              </a:spcBef>
            </a:pPr>
            <a:endParaRPr sz="1900">
              <a:latin typeface="SimSun"/>
              <a:cs typeface="SimSun"/>
            </a:endParaRPr>
          </a:p>
          <a:p>
            <a:pPr>
              <a:lnSpc>
                <a:spcPts val="2505"/>
              </a:lnSpc>
              <a:spcBef>
                <a:spcPts val="5"/>
              </a:spcBef>
            </a:pPr>
            <a:r>
              <a:rPr dirty="0" sz="2100" spc="-20">
                <a:latin typeface="Arial"/>
                <a:cs typeface="Arial"/>
              </a:rPr>
              <a:t>0300</a:t>
            </a:r>
            <a:endParaRPr sz="2100">
              <a:latin typeface="Arial"/>
              <a:cs typeface="Arial"/>
            </a:endParaRPr>
          </a:p>
        </p:txBody>
      </p:sp>
      <p:sp>
        <p:nvSpPr>
          <p:cNvPr id="24" name="object 24" descr=""/>
          <p:cNvSpPr txBox="1"/>
          <p:nvPr/>
        </p:nvSpPr>
        <p:spPr>
          <a:xfrm>
            <a:off x="10488327" y="10522431"/>
            <a:ext cx="725805" cy="1795780"/>
          </a:xfrm>
          <a:prstGeom prst="rect">
            <a:avLst/>
          </a:prstGeom>
        </p:spPr>
        <p:txBody>
          <a:bodyPr wrap="square" lIns="0" tIns="0" rIns="0" bIns="0" rtlCol="0" vert="horz">
            <a:spAutoFit/>
          </a:bodyPr>
          <a:lstStyle/>
          <a:p>
            <a:pPr>
              <a:lnSpc>
                <a:spcPts val="2105"/>
              </a:lnSpc>
            </a:pPr>
            <a:r>
              <a:rPr dirty="0" sz="2150" spc="-280">
                <a:latin typeface="Times New Roman"/>
                <a:ea typeface="Times New Roman"/>
                <a:cs typeface="Times New Roman"/>
                <a:sym typeface="Times New Roman"/>
              </a:rPr>
              <a:t>Inspection and</a:t>
            </a:r>
            <a:endParaRPr sz="2150">
              <a:latin typeface="SimSun"/>
              <a:cs typeface="SimSun"/>
            </a:endParaRPr>
          </a:p>
          <a:p>
            <a:pPr>
              <a:lnSpc>
                <a:spcPct val="100000"/>
              </a:lnSpc>
            </a:pPr>
            <a:endParaRPr sz="1900">
              <a:latin typeface="SimSun"/>
              <a:cs typeface="SimSun"/>
            </a:endParaRPr>
          </a:p>
          <a:p>
            <a:pPr>
              <a:lnSpc>
                <a:spcPct val="100000"/>
              </a:lnSpc>
            </a:pPr>
            <a:endParaRPr sz="1900">
              <a:latin typeface="SimSun"/>
              <a:cs typeface="SimSun"/>
            </a:endParaRPr>
          </a:p>
          <a:p>
            <a:pPr>
              <a:lnSpc>
                <a:spcPct val="100000"/>
              </a:lnSpc>
              <a:spcBef>
                <a:spcPts val="2220"/>
              </a:spcBef>
            </a:pPr>
            <a:endParaRPr sz="1900">
              <a:latin typeface="SimSun"/>
              <a:cs typeface="SimSun"/>
            </a:endParaRPr>
          </a:p>
          <a:p>
            <a:pPr>
              <a:lnSpc>
                <a:spcPts val="2505"/>
              </a:lnSpc>
              <a:spcBef>
                <a:spcPts val="5"/>
              </a:spcBef>
            </a:pPr>
            <a:r>
              <a:rPr dirty="0" sz="2100" spc="-20">
                <a:latin typeface="Arial"/>
                <a:cs typeface="Arial"/>
              </a:rPr>
              <a:t>1371</a:t>
            </a:r>
            <a:endParaRPr sz="2100">
              <a:latin typeface="Arial"/>
              <a:cs typeface="Arial"/>
            </a:endParaRPr>
          </a:p>
        </p:txBody>
      </p:sp>
      <p:sp>
        <p:nvSpPr>
          <p:cNvPr id="25" name="object 25" descr=""/>
          <p:cNvSpPr txBox="1"/>
          <p:nvPr/>
        </p:nvSpPr>
        <p:spPr>
          <a:xfrm>
            <a:off x="11751602" y="10522431"/>
            <a:ext cx="725805" cy="1795780"/>
          </a:xfrm>
          <a:prstGeom prst="rect">
            <a:avLst/>
          </a:prstGeom>
        </p:spPr>
        <p:txBody>
          <a:bodyPr wrap="square" lIns="0" tIns="0" rIns="0" bIns="0" rtlCol="0" vert="horz">
            <a:spAutoFit/>
          </a:bodyPr>
          <a:lstStyle/>
          <a:p>
            <a:pPr>
              <a:lnSpc>
                <a:spcPts val="2105"/>
              </a:lnSpc>
            </a:pPr>
            <a:r>
              <a:rPr dirty="0" sz="2150" spc="-280">
                <a:latin typeface="Times New Roman"/>
                <a:ea typeface="Times New Roman"/>
                <a:cs typeface="Times New Roman"/>
                <a:sym typeface="Times New Roman"/>
              </a:rPr>
              <a:t>End code</a:t>
            </a:r>
            <a:endParaRPr sz="2150">
              <a:latin typeface="SimSun"/>
              <a:cs typeface="SimSun"/>
            </a:endParaRPr>
          </a:p>
          <a:p>
            <a:pPr>
              <a:lnSpc>
                <a:spcPct val="100000"/>
              </a:lnSpc>
            </a:pPr>
            <a:endParaRPr sz="1900">
              <a:latin typeface="SimSun"/>
              <a:cs typeface="SimSun"/>
            </a:endParaRPr>
          </a:p>
          <a:p>
            <a:pPr>
              <a:lnSpc>
                <a:spcPct val="100000"/>
              </a:lnSpc>
            </a:pPr>
            <a:endParaRPr sz="1900">
              <a:latin typeface="SimSun"/>
              <a:cs typeface="SimSun"/>
            </a:endParaRPr>
          </a:p>
          <a:p>
            <a:pPr>
              <a:lnSpc>
                <a:spcPct val="100000"/>
              </a:lnSpc>
              <a:spcBef>
                <a:spcPts val="2220"/>
              </a:spcBef>
            </a:pPr>
            <a:endParaRPr sz="1900">
              <a:latin typeface="SimSun"/>
              <a:cs typeface="SimSun"/>
            </a:endParaRPr>
          </a:p>
          <a:p>
            <a:pPr>
              <a:lnSpc>
                <a:spcPts val="2505"/>
              </a:lnSpc>
              <a:spcBef>
                <a:spcPts val="5"/>
              </a:spcBef>
            </a:pPr>
            <a:r>
              <a:rPr dirty="0" sz="2100" spc="-50">
                <a:latin typeface="Times New Roman"/>
                <a:ea typeface="Times New Roman"/>
                <a:cs typeface="Times New Roman"/>
                <a:sym typeface="Times New Roman"/>
              </a:rPr>
              <a:t>#</a:t>
            </a:r>
            <a:endParaRPr sz="2100">
              <a:latin typeface="Arial"/>
              <a:cs typeface="Arial"/>
            </a:endParaRPr>
          </a:p>
        </p:txBody>
      </p:sp>
      <p:sp>
        <p:nvSpPr>
          <p:cNvPr id="26" name="object 26" descr=""/>
          <p:cNvSpPr txBox="1"/>
          <p:nvPr/>
        </p:nvSpPr>
        <p:spPr>
          <a:xfrm>
            <a:off x="1645403" y="13420135"/>
            <a:ext cx="10123805" cy="595630"/>
          </a:xfrm>
          <a:prstGeom prst="rect">
            <a:avLst/>
          </a:prstGeom>
        </p:spPr>
        <p:txBody>
          <a:bodyPr wrap="square" lIns="0" tIns="0" rIns="0" bIns="0" rtlCol="0" vert="horz">
            <a:spAutoFit/>
          </a:bodyPr>
          <a:lstStyle/>
          <a:p>
            <a:pPr>
              <a:lnSpc>
                <a:spcPts val="2105"/>
              </a:lnSpc>
            </a:pPr>
            <a:r>
              <a:rPr dirty="0" sz="2150" spc="-260">
                <a:latin typeface="Times New Roman"/>
                <a:ea typeface="Times New Roman"/>
                <a:cs typeface="Times New Roman"/>
                <a:sym typeface="Times New Roman"/>
              </a:rPr>
              <a:t>The data format of the frame is: *XD,0002,01, 0038,0038,0000,0300,1371# The bytes for the checksum are sum=rx[4]+</a:t>
            </a:r>
            <a:r>
              <a:rPr dirty="0" sz="2150" spc="-260">
                <a:latin typeface="SimSun"/>
                <a:cs typeface="SimSun"/>
              </a:rPr>
              <a:t/>
            </a:r>
            <a:r>
              <a:rPr dirty="0" sz="2150" spc="-260">
                <a:latin typeface="Microsoft JhengHei"/>
                <a:cs typeface="Microsoft JhengHei"/>
              </a:rPr>
              <a:t/>
            </a:r>
            <a:r>
              <a:rPr dirty="0" sz="2150" spc="-225">
                <a:latin typeface="SimSun"/>
                <a:cs typeface="SimSun"/>
              </a:rPr>
              <a:t/>
            </a:r>
            <a:r>
              <a:rPr dirty="0" sz="2100" spc="-65">
                <a:latin typeface="Arial"/>
                <a:cs typeface="Arial"/>
              </a:rPr>
              <a:t/>
            </a:r>
            <a:r>
              <a:rPr dirty="0" sz="2100" spc="45">
                <a:latin typeface="Arial"/>
                <a:cs typeface="Arial"/>
              </a:rPr>
              <a:t/>
            </a:r>
            <a:r>
              <a:rPr dirty="0" sz="2100" spc="-50">
                <a:latin typeface="Arial"/>
                <a:cs typeface="Arial"/>
              </a:rPr>
              <a:t/>
            </a:r>
            <a:r>
              <a:rPr dirty="0" sz="2150" spc="-260">
                <a:latin typeface="SimSun"/>
                <a:cs typeface="SimSun"/>
              </a:rPr>
              <a:t/>
            </a:r>
            <a:r>
              <a:rPr dirty="0" sz="2150" spc="-260">
                <a:latin typeface="Microsoft JhengHei"/>
                <a:cs typeface="Microsoft JhengHei"/>
              </a:rPr>
              <a:t/>
            </a:r>
            <a:r>
              <a:rPr dirty="0" sz="2150" spc="-260">
                <a:latin typeface="SimSun"/>
                <a:cs typeface="SimSun"/>
              </a:rPr>
              <a:t/>
            </a:r>
            <a:r>
              <a:rPr dirty="0" sz="2100" spc="-10">
                <a:latin typeface="Arial"/>
                <a:cs typeface="Arial"/>
              </a:rPr>
              <a:t/>
            </a:r>
            <a:endParaRPr sz="2100">
              <a:latin typeface="Arial"/>
              <a:cs typeface="Arial"/>
            </a:endParaRPr>
          </a:p>
          <a:p>
            <a:pPr>
              <a:lnSpc>
                <a:spcPts val="2555"/>
              </a:lnSpc>
              <a:spcBef>
                <a:spcPts val="25"/>
              </a:spcBef>
            </a:pPr>
            <a:r>
              <a:rPr dirty="0" sz="2100">
                <a:latin typeface="Times New Roman"/>
                <a:ea typeface="Times New Roman"/>
                <a:cs typeface="Times New Roman"/>
                <a:sym typeface="Times New Roman"/>
              </a:rPr>
              <a:t>rx[5]+…+rx[30]+rx[31]</a:t>
            </a:r>
            <a:r>
              <a:rPr dirty="0" sz="2150">
                <a:latin typeface="Arial"/>
                <a:cs typeface="Arial"/>
              </a:rPr>
              <a:t/>
            </a:r>
            <a:r>
              <a:rPr dirty="0" sz="2100">
                <a:latin typeface="Arial"/>
                <a:cs typeface="Arial"/>
              </a:rPr>
              <a:t/>
            </a:r>
            <a:r>
              <a:rPr dirty="0" sz="2100" spc="-100">
                <a:latin typeface="Arial"/>
                <a:cs typeface="Arial"/>
              </a:rPr>
              <a:t> </a:t>
            </a:r>
            <a:r>
              <a:rPr dirty="0" sz="2100" spc="-10">
                <a:latin typeface="Arial"/>
                <a:cs typeface="Arial"/>
              </a:rPr>
              <a:t/>
            </a:r>
            <a:endParaRPr sz="2100">
              <a:latin typeface="Arial"/>
              <a:cs typeface="Arial"/>
            </a:endParaRPr>
          </a:p>
        </p:txBody>
      </p:sp>
      <p:grpSp>
        <p:nvGrpSpPr>
          <p:cNvPr id="27" name="object 27" descr=""/>
          <p:cNvGrpSpPr/>
          <p:nvPr/>
        </p:nvGrpSpPr>
        <p:grpSpPr>
          <a:xfrm>
            <a:off x="1421526" y="9875518"/>
            <a:ext cx="11414760" cy="4572635"/>
            <a:chOff x="1421526" y="9875518"/>
            <a:chExt cx="11414760" cy="4572635"/>
          </a:xfrm>
        </p:grpSpPr>
        <p:sp>
          <p:nvSpPr>
            <p:cNvPr id="28" name="object 28" descr=""/>
            <p:cNvSpPr/>
            <p:nvPr/>
          </p:nvSpPr>
          <p:spPr>
            <a:xfrm>
              <a:off x="1443913" y="9919969"/>
              <a:ext cx="11369675" cy="4483100"/>
            </a:xfrm>
            <a:custGeom>
              <a:avLst/>
              <a:gdLst/>
              <a:ahLst/>
              <a:cxnLst/>
              <a:rect l="l" t="t" r="r" b="b"/>
              <a:pathLst>
                <a:path w="11369675" h="4483100">
                  <a:moveTo>
                    <a:pt x="11369472" y="330"/>
                  </a:moveTo>
                  <a:lnTo>
                    <a:pt x="11369472" y="330"/>
                  </a:lnTo>
                  <a:lnTo>
                    <a:pt x="1263269" y="330"/>
                  </a:lnTo>
                  <a:lnTo>
                    <a:pt x="1263269" y="0"/>
                  </a:lnTo>
                  <a:lnTo>
                    <a:pt x="0" y="0"/>
                  </a:lnTo>
                  <a:lnTo>
                    <a:pt x="0" y="3014980"/>
                  </a:lnTo>
                  <a:lnTo>
                    <a:pt x="0" y="4483100"/>
                  </a:lnTo>
                  <a:lnTo>
                    <a:pt x="11369472" y="4483100"/>
                  </a:lnTo>
                  <a:lnTo>
                    <a:pt x="11369472" y="3014980"/>
                  </a:lnTo>
                  <a:lnTo>
                    <a:pt x="1263269" y="3014980"/>
                  </a:lnTo>
                  <a:lnTo>
                    <a:pt x="1263269" y="3014446"/>
                  </a:lnTo>
                  <a:lnTo>
                    <a:pt x="11369472" y="3014446"/>
                  </a:lnTo>
                  <a:lnTo>
                    <a:pt x="11369472" y="330"/>
                  </a:lnTo>
                  <a:close/>
                </a:path>
              </a:pathLst>
            </a:custGeom>
            <a:solidFill>
              <a:srgbClr val="000000"/>
            </a:solidFill>
          </p:spPr>
          <p:txBody>
            <a:bodyPr wrap="square" lIns="0" tIns="0" rIns="0" bIns="0" rtlCol="0"/>
            <a:lstStyle/>
            <a:p/>
          </p:txBody>
        </p:sp>
        <p:sp>
          <p:nvSpPr>
            <p:cNvPr id="29" name="object 29" descr=""/>
            <p:cNvSpPr/>
            <p:nvPr/>
          </p:nvSpPr>
          <p:spPr>
            <a:xfrm>
              <a:off x="1421526" y="9897905"/>
              <a:ext cx="11414760" cy="4527550"/>
            </a:xfrm>
            <a:custGeom>
              <a:avLst/>
              <a:gdLst/>
              <a:ahLst/>
              <a:cxnLst/>
              <a:rect l="l" t="t" r="r" b="b"/>
              <a:pathLst>
                <a:path w="11414760" h="4527550">
                  <a:moveTo>
                    <a:pt x="22387" y="22387"/>
                  </a:moveTo>
                  <a:lnTo>
                    <a:pt x="22387" y="4505133"/>
                  </a:lnTo>
                </a:path>
                <a:path w="11414760" h="4527550">
                  <a:moveTo>
                    <a:pt x="1285662" y="22387"/>
                  </a:moveTo>
                  <a:lnTo>
                    <a:pt x="1285662" y="3036504"/>
                  </a:lnTo>
                </a:path>
                <a:path w="11414760" h="4527550">
                  <a:moveTo>
                    <a:pt x="2548937" y="22387"/>
                  </a:moveTo>
                  <a:lnTo>
                    <a:pt x="2548937" y="3036504"/>
                  </a:lnTo>
                </a:path>
                <a:path w="11414760" h="4527550">
                  <a:moveTo>
                    <a:pt x="3812212" y="22387"/>
                  </a:moveTo>
                  <a:lnTo>
                    <a:pt x="3812212" y="3036504"/>
                  </a:lnTo>
                </a:path>
                <a:path w="11414760" h="4527550">
                  <a:moveTo>
                    <a:pt x="5075487" y="22387"/>
                  </a:moveTo>
                  <a:lnTo>
                    <a:pt x="5075487" y="3036504"/>
                  </a:lnTo>
                </a:path>
                <a:path w="11414760" h="4527550">
                  <a:moveTo>
                    <a:pt x="6338761" y="22387"/>
                  </a:moveTo>
                  <a:lnTo>
                    <a:pt x="6338761" y="3036504"/>
                  </a:lnTo>
                </a:path>
                <a:path w="11414760" h="4527550">
                  <a:moveTo>
                    <a:pt x="7602036" y="22387"/>
                  </a:moveTo>
                  <a:lnTo>
                    <a:pt x="7602036" y="3036504"/>
                  </a:lnTo>
                </a:path>
                <a:path w="11414760" h="4527550">
                  <a:moveTo>
                    <a:pt x="8865311" y="22387"/>
                  </a:moveTo>
                  <a:lnTo>
                    <a:pt x="8865311" y="3036504"/>
                  </a:lnTo>
                </a:path>
                <a:path w="11414760" h="4527550">
                  <a:moveTo>
                    <a:pt x="10128586" y="22387"/>
                  </a:moveTo>
                  <a:lnTo>
                    <a:pt x="10128586" y="3036504"/>
                  </a:lnTo>
                </a:path>
                <a:path w="11414760" h="4527550">
                  <a:moveTo>
                    <a:pt x="11391861" y="22387"/>
                  </a:moveTo>
                  <a:lnTo>
                    <a:pt x="11391861" y="4505133"/>
                  </a:lnTo>
                </a:path>
                <a:path w="11414760" h="4527550">
                  <a:moveTo>
                    <a:pt x="0" y="0"/>
                  </a:moveTo>
                  <a:lnTo>
                    <a:pt x="11414248" y="0"/>
                  </a:lnTo>
                </a:path>
                <a:path w="11414760" h="4527550">
                  <a:moveTo>
                    <a:pt x="0" y="1468629"/>
                  </a:moveTo>
                  <a:lnTo>
                    <a:pt x="11414248" y="1468629"/>
                  </a:lnTo>
                </a:path>
                <a:path w="11414760" h="4527550">
                  <a:moveTo>
                    <a:pt x="0" y="3058891"/>
                  </a:moveTo>
                  <a:lnTo>
                    <a:pt x="11414248" y="3058891"/>
                  </a:lnTo>
                </a:path>
                <a:path w="11414760" h="4527550">
                  <a:moveTo>
                    <a:pt x="0" y="4527520"/>
                  </a:moveTo>
                  <a:lnTo>
                    <a:pt x="11414248" y="4527520"/>
                  </a:lnTo>
                </a:path>
              </a:pathLst>
            </a:custGeom>
            <a:ln w="44775">
              <a:solidFill>
                <a:srgbClr val="000000"/>
              </a:solidFill>
            </a:ln>
          </p:spPr>
          <p:txBody>
            <a:bodyPr wrap="square" lIns="0" tIns="0" rIns="0" bIns="0" rtlCol="0"/>
            <a:lstStyle/>
            <a:p/>
          </p:txBody>
        </p:sp>
      </p:grpSp>
      <p:sp>
        <p:nvSpPr>
          <p:cNvPr id="30" name="object 30" descr=""/>
          <p:cNvSpPr txBox="1"/>
          <p:nvPr/>
        </p:nvSpPr>
        <p:spPr>
          <a:xfrm>
            <a:off x="1155666" y="1345254"/>
            <a:ext cx="2297430" cy="531495"/>
          </a:xfrm>
          <a:prstGeom prst="rect">
            <a:avLst/>
          </a:prstGeom>
        </p:spPr>
        <p:txBody>
          <a:bodyPr wrap="square" lIns="0" tIns="14604" rIns="0" bIns="0" rtlCol="0" vert="horz">
            <a:spAutoFit/>
          </a:bodyPr>
          <a:lstStyle/>
          <a:p>
            <a:pPr marL="12700">
              <a:lnSpc>
                <a:spcPct val="100000"/>
              </a:lnSpc>
              <a:spcBef>
                <a:spcPts val="114"/>
              </a:spcBef>
            </a:pPr>
            <a:r>
              <a:rPr dirty="0" sz="3300" spc="380">
                <a:solidFill>
                  <a:srgbClr val="2346E9"/>
                </a:solidFill>
                <a:latin typeface="Times New Roman"/>
                <a:ea typeface="Times New Roman"/>
                <a:cs typeface="Times New Roman"/>
                <a:sym typeface="Times New Roman"/>
              </a:rPr>
              <a:t>Data frame structure</a:t>
            </a:r>
            <a:r>
              <a:rPr dirty="0" sz="3250" spc="420">
                <a:solidFill>
                  <a:srgbClr val="2346E9"/>
                </a:solidFill>
                <a:latin typeface="SimSun"/>
                <a:cs typeface="SimSun"/>
              </a:rPr>
              <a:t/>
            </a:r>
            <a:r>
              <a:rPr dirty="0" sz="3300" spc="220">
                <a:solidFill>
                  <a:srgbClr val="2346E9"/>
                </a:solidFill>
                <a:latin typeface="SimSun"/>
                <a:cs typeface="SimSun"/>
              </a:rPr>
              <a:t/>
            </a:r>
            <a:endParaRPr sz="3300">
              <a:latin typeface="SimSun"/>
              <a:cs typeface="SimSun"/>
            </a:endParaRPr>
          </a:p>
        </p:txBody>
      </p:sp>
      <p:sp>
        <p:nvSpPr>
          <p:cNvPr id="39" name="object 39" descr=""/>
          <p:cNvSpPr txBox="1">
            <a:spLocks noGrp="1"/>
          </p:cNvSpPr>
          <p:nvPr>
            <p:ph type="sldNum" idx="7" sz="quarter"/>
          </p:nvPr>
        </p:nvSpPr>
        <p:spPr>
          <a:prstGeom prst="rect"/>
        </p:spPr>
        <p:txBody>
          <a:bodyPr wrap="square" lIns="0" tIns="0" rIns="0" bIns="0" rtlCol="0" vert="horz">
            <a:spAutoFit/>
          </a:bodyPr>
          <a:lstStyle/>
          <a:p>
            <a:pPr marL="38100">
              <a:lnSpc>
                <a:spcPts val="2530"/>
              </a:lnSpc>
            </a:pPr>
            <a:r>
              <a:rPr dirty="0" spc="-295">
                <a:latin typeface="Times New Roman"/>
                <a:ea typeface="Times New Roman"/>
                <a:cs typeface="Times New Roman"/>
                <a:sym typeface="Times New Roman"/>
              </a:rPr>
              <a:t>4/10</a:t>
            </a:r>
            <a:r>
              <a:rPr dirty="0" spc="-295"/>
              <a:t/>
            </a:r>
          </a:p>
        </p:txBody>
      </p:sp>
      <p:sp>
        <p:nvSpPr>
          <p:cNvPr id="31" name="object 31" descr=""/>
          <p:cNvSpPr txBox="1"/>
          <p:nvPr/>
        </p:nvSpPr>
        <p:spPr>
          <a:xfrm>
            <a:off x="1429843" y="15078536"/>
            <a:ext cx="11323955" cy="2326005"/>
          </a:xfrm>
          <a:prstGeom prst="rect">
            <a:avLst/>
          </a:prstGeom>
        </p:spPr>
        <p:txBody>
          <a:bodyPr wrap="square" lIns="0" tIns="16510" rIns="0" bIns="0" rtlCol="0" vert="horz">
            <a:spAutoFit/>
          </a:bodyPr>
          <a:lstStyle/>
          <a:p>
            <a:pPr marL="12700">
              <a:lnSpc>
                <a:spcPct val="100000"/>
              </a:lnSpc>
              <a:spcBef>
                <a:spcPts val="130"/>
              </a:spcBef>
            </a:pPr>
            <a:r>
              <a:rPr dirty="0" sz="2750" spc="385">
                <a:latin typeface="Times New Roman"/>
                <a:ea typeface="Times New Roman"/>
                <a:cs typeface="Times New Roman"/>
                <a:sym typeface="Times New Roman"/>
              </a:rPr>
              <a:t>Default protocol (Universal protocol for fuel rod and fuel quantity)</a:t>
            </a:r>
            <a:r>
              <a:rPr dirty="0" sz="2800" spc="355">
                <a:latin typeface="SimSun"/>
                <a:cs typeface="SimSun"/>
              </a:rPr>
              <a:t/>
            </a:r>
            <a:r>
              <a:rPr dirty="0" sz="2800" spc="-175">
                <a:latin typeface="SimSun"/>
                <a:cs typeface="SimSun"/>
              </a:rPr>
              <a:t/>
            </a:r>
            <a:r>
              <a:rPr dirty="0" sz="2800" spc="215">
                <a:latin typeface="SimSun"/>
                <a:cs typeface="SimSun"/>
              </a:rPr>
              <a:t/>
            </a:r>
            <a:r>
              <a:rPr dirty="0" sz="2800" spc="-50">
                <a:latin typeface="SimSun"/>
                <a:cs typeface="SimSun"/>
              </a:rPr>
              <a:t/>
            </a:r>
            <a:endParaRPr sz="2800">
              <a:latin typeface="SimSun"/>
              <a:cs typeface="SimSun"/>
            </a:endParaRPr>
          </a:p>
          <a:p>
            <a:pPr marL="12700">
              <a:lnSpc>
                <a:spcPct val="100000"/>
              </a:lnSpc>
              <a:spcBef>
                <a:spcPts val="55"/>
              </a:spcBef>
            </a:pPr>
            <a:r>
              <a:rPr dirty="0" sz="2800" spc="-175">
                <a:latin typeface="Times New Roman"/>
                <a:ea typeface="Times New Roman"/>
                <a:cs typeface="Times New Roman"/>
                <a:sym typeface="Times New Roman"/>
              </a:rPr>
              <a:t>(1) Set the liquid level sensor ID (multiple sensors, using 485/232 communication ID by default)</a:t>
            </a:r>
            <a:r>
              <a:rPr dirty="0" sz="2800" spc="-805">
                <a:latin typeface="SimSun"/>
                <a:cs typeface="SimSun"/>
              </a:rPr>
              <a:t> </a:t>
            </a:r>
            <a:r>
              <a:rPr dirty="0" sz="3050" spc="-240">
                <a:latin typeface="Lucida Sans Unicode"/>
                <a:cs typeface="Lucida Sans Unicode"/>
              </a:rPr>
              <a:t/>
            </a:r>
            <a:r>
              <a:rPr dirty="0" sz="3050" spc="-365">
                <a:latin typeface="Lucida Sans Unicode"/>
                <a:cs typeface="Lucida Sans Unicode"/>
              </a:rPr>
              <a:t> </a:t>
            </a:r>
            <a:r>
              <a:rPr dirty="0" sz="2800" spc="-175">
                <a:latin typeface="SimSun"/>
                <a:cs typeface="SimSun"/>
              </a:rPr>
              <a:t/>
            </a:r>
            <a:r>
              <a:rPr dirty="0" sz="2800" spc="254">
                <a:latin typeface="SimSun"/>
                <a:cs typeface="SimSun"/>
              </a:rPr>
              <a:t/>
            </a:r>
            <a:r>
              <a:rPr dirty="0" sz="3050" spc="-155">
                <a:latin typeface="Lucida Sans Unicode"/>
                <a:cs typeface="Lucida Sans Unicode"/>
              </a:rPr>
              <a:t/>
            </a:r>
            <a:r>
              <a:rPr dirty="0" sz="3050" spc="-430">
                <a:latin typeface="Lucida Sans Unicode"/>
                <a:cs typeface="Lucida Sans Unicode"/>
              </a:rPr>
              <a:t> </a:t>
            </a:r>
            <a:r>
              <a:rPr dirty="0" sz="3050" spc="-325">
                <a:latin typeface="Lucida Sans Unicode"/>
                <a:cs typeface="Lucida Sans Unicode"/>
              </a:rPr>
              <a:t/>
            </a:r>
            <a:r>
              <a:rPr dirty="0" sz="3050" spc="-365">
                <a:latin typeface="Lucida Sans Unicode"/>
                <a:cs typeface="Lucida Sans Unicode"/>
              </a:rPr>
              <a:t> </a:t>
            </a:r>
            <a:r>
              <a:rPr dirty="0" sz="2800" spc="-175">
                <a:latin typeface="SimSun"/>
                <a:cs typeface="SimSun"/>
              </a:rPr>
              <a:t/>
            </a:r>
            <a:r>
              <a:rPr dirty="0" sz="2800" spc="-80">
                <a:latin typeface="SimSun"/>
                <a:cs typeface="SimSun"/>
              </a:rPr>
              <a:t/>
            </a:r>
            <a:r>
              <a:rPr dirty="0" sz="3050" spc="-240">
                <a:latin typeface="Lucida Sans Unicode"/>
                <a:cs typeface="Lucida Sans Unicode"/>
              </a:rPr>
              <a:t/>
            </a:r>
            <a:r>
              <a:rPr dirty="0" sz="3050" spc="-434">
                <a:latin typeface="Lucida Sans Unicode"/>
                <a:cs typeface="Lucida Sans Unicode"/>
              </a:rPr>
              <a:t> </a:t>
            </a:r>
            <a:r>
              <a:rPr dirty="0" sz="3050" spc="-220">
                <a:latin typeface="Lucida Sans Unicode"/>
                <a:cs typeface="Lucida Sans Unicode"/>
              </a:rPr>
              <a:t/>
            </a:r>
            <a:r>
              <a:rPr dirty="0" sz="3050" spc="-430">
                <a:latin typeface="Lucida Sans Unicode"/>
                <a:cs typeface="Lucida Sans Unicode"/>
              </a:rPr>
              <a:t> </a:t>
            </a:r>
            <a:r>
              <a:rPr dirty="0" sz="3050" spc="-240">
                <a:latin typeface="Lucida Sans Unicode"/>
                <a:cs typeface="Lucida Sans Unicode"/>
              </a:rPr>
              <a:t/>
            </a:r>
            <a:r>
              <a:rPr dirty="0" sz="3050" spc="-455">
                <a:latin typeface="Lucida Sans Unicode"/>
                <a:cs typeface="Lucida Sans Unicode"/>
              </a:rPr>
              <a:t/>
            </a:r>
            <a:r>
              <a:rPr dirty="0" sz="3050" spc="-240">
                <a:latin typeface="Lucida Sans Unicode"/>
                <a:cs typeface="Lucida Sans Unicode"/>
              </a:rPr>
              <a:t/>
            </a:r>
            <a:r>
              <a:rPr dirty="0" sz="3050" spc="-434">
                <a:latin typeface="Lucida Sans Unicode"/>
                <a:cs typeface="Lucida Sans Unicode"/>
              </a:rPr>
              <a:t> </a:t>
            </a:r>
            <a:r>
              <a:rPr dirty="0" sz="3050" spc="-240">
                <a:latin typeface="Lucida Sans Unicode"/>
                <a:cs typeface="Lucida Sans Unicode"/>
              </a:rPr>
              <a:t/>
            </a:r>
            <a:r>
              <a:rPr dirty="0" sz="3050" spc="-430">
                <a:latin typeface="Lucida Sans Unicode"/>
                <a:cs typeface="Lucida Sans Unicode"/>
              </a:rPr>
              <a:t> </a:t>
            </a:r>
            <a:r>
              <a:rPr dirty="0" sz="3050" spc="-240">
                <a:latin typeface="Lucida Sans Unicode"/>
                <a:cs typeface="Lucida Sans Unicode"/>
              </a:rPr>
              <a:t/>
            </a:r>
            <a:r>
              <a:rPr dirty="0" sz="3050" spc="-365">
                <a:latin typeface="Lucida Sans Unicode"/>
                <a:cs typeface="Lucida Sans Unicode"/>
              </a:rPr>
              <a:t> </a:t>
            </a:r>
            <a:r>
              <a:rPr dirty="0" sz="2800" spc="420">
                <a:latin typeface="SimSun"/>
                <a:cs typeface="SimSun"/>
              </a:rPr>
              <a:t/>
            </a:r>
            <a:r>
              <a:rPr dirty="0" sz="3050" spc="-155">
                <a:latin typeface="Lucida Sans Unicode"/>
                <a:cs typeface="Lucida Sans Unicode"/>
              </a:rPr>
              <a:t/>
            </a:r>
            <a:r>
              <a:rPr dirty="0" sz="3050" spc="-430">
                <a:latin typeface="Lucida Sans Unicode"/>
                <a:cs typeface="Lucida Sans Unicode"/>
              </a:rPr>
              <a:t> </a:t>
            </a:r>
            <a:r>
              <a:rPr dirty="0" sz="3050" spc="-325">
                <a:latin typeface="Lucida Sans Unicode"/>
                <a:cs typeface="Lucida Sans Unicode"/>
              </a:rPr>
              <a:t/>
            </a:r>
            <a:r>
              <a:rPr dirty="0" sz="3050" spc="-365">
                <a:latin typeface="Lucida Sans Unicode"/>
                <a:cs typeface="Lucida Sans Unicode"/>
              </a:rPr>
              <a:t> </a:t>
            </a:r>
            <a:r>
              <a:rPr dirty="0" sz="2750" spc="-50">
                <a:latin typeface="SimSun"/>
                <a:cs typeface="SimSun"/>
              </a:rPr>
              <a:t/>
            </a:r>
            <a:endParaRPr sz="2750">
              <a:latin typeface="SimSun"/>
              <a:cs typeface="SimSun"/>
            </a:endParaRPr>
          </a:p>
          <a:p>
            <a:pPr marL="12700">
              <a:lnSpc>
                <a:spcPct val="100000"/>
              </a:lnSpc>
              <a:spcBef>
                <a:spcPts val="10"/>
              </a:spcBef>
            </a:pPr>
            <a:r>
              <a:rPr dirty="0" sz="2800" spc="-235">
                <a:latin typeface="Times New Roman"/>
                <a:ea typeface="Times New Roman"/>
                <a:cs typeface="Times New Roman"/>
                <a:sym typeface="Times New Roman"/>
              </a:rPr>
              <a:t>Think 01)</a:t>
            </a:r>
            <a:r>
              <a:rPr dirty="0" sz="3050" spc="-240">
                <a:latin typeface="Lucida Sans Unicode"/>
                <a:cs typeface="Lucida Sans Unicode"/>
              </a:rPr>
              <a:t/>
            </a:r>
            <a:r>
              <a:rPr dirty="0" sz="3050" spc="-430">
                <a:latin typeface="Lucida Sans Unicode"/>
                <a:cs typeface="Lucida Sans Unicode"/>
              </a:rPr>
              <a:t> </a:t>
            </a:r>
            <a:r>
              <a:rPr dirty="0" sz="3050" spc="-240">
                <a:latin typeface="Lucida Sans Unicode"/>
                <a:cs typeface="Lucida Sans Unicode"/>
              </a:rPr>
              <a:t/>
            </a:r>
            <a:r>
              <a:rPr dirty="0" sz="3050" spc="-430">
                <a:latin typeface="Lucida Sans Unicode"/>
                <a:cs typeface="Lucida Sans Unicode"/>
              </a:rPr>
              <a:t> </a:t>
            </a:r>
            <a:r>
              <a:rPr dirty="0" sz="2800" spc="-50">
                <a:latin typeface="SimSun"/>
                <a:cs typeface="SimSun"/>
              </a:rPr>
              <a:t/>
            </a:r>
            <a:endParaRPr sz="2800">
              <a:latin typeface="SimSun"/>
              <a:cs typeface="SimSun"/>
            </a:endParaRPr>
          </a:p>
          <a:p>
            <a:pPr marL="12700">
              <a:lnSpc>
                <a:spcPct val="100000"/>
              </a:lnSpc>
              <a:spcBef>
                <a:spcPts val="5"/>
              </a:spcBef>
              <a:tabLst>
                <a:tab pos="7388859" algn="l"/>
              </a:tabLst>
            </a:pPr>
            <a:r>
              <a:rPr dirty="0" sz="2800" spc="355">
                <a:latin typeface="Times New Roman"/>
                <a:ea typeface="Times New Roman"/>
                <a:cs typeface="Times New Roman"/>
                <a:sym typeface="Times New Roman"/>
              </a:rPr>
              <a:t>The command sent from the terminal or computer to the liquid level meter is ASCII: $!ID0133</a:t>
            </a:r>
            <a:r>
              <a:rPr dirty="0" sz="2800" spc="325">
                <a:latin typeface="SimSun"/>
                <a:cs typeface="SimSun"/>
              </a:rPr>
              <a:t/>
            </a:r>
            <a:r>
              <a:rPr dirty="0" sz="2800" spc="355">
                <a:latin typeface="SimSun"/>
                <a:cs typeface="SimSun"/>
              </a:rPr>
              <a:t/>
            </a:r>
            <a:r>
              <a:rPr dirty="0" sz="2800" spc="325">
                <a:latin typeface="SimSun"/>
                <a:cs typeface="SimSun"/>
              </a:rPr>
              <a:t/>
            </a:r>
            <a:r>
              <a:rPr dirty="0" sz="2800" spc="355">
                <a:latin typeface="SimSun"/>
                <a:cs typeface="SimSun"/>
              </a:rPr>
              <a:t/>
            </a:r>
            <a:r>
              <a:rPr dirty="0" sz="3050" spc="-195">
                <a:latin typeface="Lucida Sans Unicode"/>
                <a:cs typeface="Lucida Sans Unicode"/>
              </a:rPr>
              <a:t/>
            </a:r>
            <a:r>
              <a:rPr dirty="0" sz="3050" spc="-430">
                <a:latin typeface="Lucida Sans Unicode"/>
                <a:cs typeface="Lucida Sans Unicode"/>
              </a:rPr>
              <a:t> </a:t>
            </a:r>
            <a:r>
              <a:rPr dirty="0" sz="3050" spc="145">
                <a:latin typeface="Lucida Sans Unicode"/>
                <a:cs typeface="Lucida Sans Unicode"/>
              </a:rPr>
              <a:t/>
            </a:r>
            <a:r>
              <a:rPr dirty="0" sz="3050" spc="-430">
                <a:latin typeface="Lucida Sans Unicode"/>
                <a:cs typeface="Lucida Sans Unicode"/>
              </a:rPr>
              <a:t> </a:t>
            </a:r>
            <a:r>
              <a:rPr dirty="0" sz="3050" spc="-175">
                <a:latin typeface="Lucida Sans Unicode"/>
                <a:cs typeface="Lucida Sans Unicode"/>
              </a:rPr>
              <a:t/>
            </a:r>
            <a:r>
              <a:rPr dirty="0" sz="3050" spc="-425">
                <a:latin typeface="Lucida Sans Unicode"/>
                <a:cs typeface="Lucida Sans Unicode"/>
              </a:rPr>
              <a:t> </a:t>
            </a:r>
            <a:r>
              <a:rPr dirty="0" sz="3050" spc="-155">
                <a:latin typeface="Lucida Sans Unicode"/>
                <a:cs typeface="Lucida Sans Unicode"/>
              </a:rPr>
              <a:t/>
            </a:r>
            <a:r>
              <a:rPr dirty="0" sz="3050" spc="-430">
                <a:latin typeface="Lucida Sans Unicode"/>
                <a:cs typeface="Lucida Sans Unicode"/>
              </a:rPr>
              <a:t> </a:t>
            </a:r>
            <a:r>
              <a:rPr dirty="0" sz="3050" spc="-155">
                <a:latin typeface="Lucida Sans Unicode"/>
                <a:cs typeface="Lucida Sans Unicode"/>
              </a:rPr>
              <a:t/>
            </a:r>
            <a:r>
              <a:rPr dirty="0" sz="3050" spc="-430">
                <a:latin typeface="Lucida Sans Unicode"/>
                <a:cs typeface="Lucida Sans Unicode"/>
              </a:rPr>
              <a:t> </a:t>
            </a:r>
            <a:r>
              <a:rPr dirty="0" sz="3050" spc="-50">
                <a:latin typeface="Lucida Sans Unicode"/>
                <a:cs typeface="Lucida Sans Unicode"/>
              </a:rPr>
              <a:t/>
            </a:r>
            <a:r>
              <a:rPr dirty="0" sz="3050">
                <a:latin typeface="Lucida Sans Unicode"/>
                <a:cs typeface="Lucida Sans Unicode"/>
              </a:rPr>
              <a:t>	</a:t>
            </a:r>
            <a:r>
              <a:rPr dirty="0" sz="3050" spc="-350">
                <a:latin typeface="Lucida Sans Unicode"/>
                <a:cs typeface="Lucida Sans Unicode"/>
              </a:rPr>
              <a:t/>
            </a:r>
            <a:r>
              <a:rPr dirty="0" sz="3050" spc="-434">
                <a:latin typeface="Lucida Sans Unicode"/>
                <a:cs typeface="Lucida Sans Unicode"/>
              </a:rPr>
              <a:t> </a:t>
            </a:r>
            <a:r>
              <a:rPr dirty="0" sz="3050" spc="-254">
                <a:latin typeface="Lucida Sans Unicode"/>
                <a:cs typeface="Lucida Sans Unicode"/>
              </a:rPr>
              <a:t/>
            </a:r>
            <a:r>
              <a:rPr dirty="0" sz="3050" spc="-434">
                <a:latin typeface="Lucida Sans Unicode"/>
                <a:cs typeface="Lucida Sans Unicode"/>
              </a:rPr>
              <a:t> </a:t>
            </a:r>
            <a:r>
              <a:rPr dirty="0" sz="3050" spc="-155">
                <a:latin typeface="Lucida Sans Unicode"/>
                <a:cs typeface="Lucida Sans Unicode"/>
              </a:rPr>
              <a:t/>
            </a:r>
            <a:r>
              <a:rPr dirty="0" sz="3050" spc="-434">
                <a:latin typeface="Lucida Sans Unicode"/>
                <a:cs typeface="Lucida Sans Unicode"/>
              </a:rPr>
              <a:t> </a:t>
            </a:r>
            <a:r>
              <a:rPr dirty="0" sz="3050" spc="-325">
                <a:latin typeface="Lucida Sans Unicode"/>
                <a:cs typeface="Lucida Sans Unicode"/>
              </a:rPr>
              <a:t/>
            </a:r>
            <a:r>
              <a:rPr dirty="0" sz="3050" spc="-430">
                <a:latin typeface="Lucida Sans Unicode"/>
                <a:cs typeface="Lucida Sans Unicode"/>
              </a:rPr>
              <a:t> </a:t>
            </a:r>
            <a:r>
              <a:rPr dirty="0" sz="3050" spc="-240">
                <a:latin typeface="Lucida Sans Unicode"/>
                <a:cs typeface="Lucida Sans Unicode"/>
              </a:rPr>
              <a:t/>
            </a:r>
            <a:r>
              <a:rPr dirty="0" sz="3050" spc="-434">
                <a:latin typeface="Lucida Sans Unicode"/>
                <a:cs typeface="Lucida Sans Unicode"/>
              </a:rPr>
              <a:t> </a:t>
            </a:r>
            <a:r>
              <a:rPr dirty="0" sz="3050" spc="-240">
                <a:latin typeface="Lucida Sans Unicode"/>
                <a:cs typeface="Lucida Sans Unicode"/>
              </a:rPr>
              <a:t/>
            </a:r>
            <a:r>
              <a:rPr dirty="0" sz="3050" spc="-434">
                <a:latin typeface="Lucida Sans Unicode"/>
                <a:cs typeface="Lucida Sans Unicode"/>
              </a:rPr>
              <a:t> </a:t>
            </a:r>
            <a:r>
              <a:rPr dirty="0" sz="3050" spc="-240">
                <a:latin typeface="Lucida Sans Unicode"/>
                <a:cs typeface="Lucida Sans Unicode"/>
              </a:rPr>
              <a:t/>
            </a:r>
            <a:r>
              <a:rPr dirty="0" sz="3050" spc="-430">
                <a:latin typeface="Lucida Sans Unicode"/>
                <a:cs typeface="Lucida Sans Unicode"/>
              </a:rPr>
              <a:t> </a:t>
            </a:r>
            <a:r>
              <a:rPr dirty="0" sz="3050" spc="-50">
                <a:latin typeface="Lucida Sans Unicode"/>
                <a:cs typeface="Lucida Sans Unicode"/>
              </a:rPr>
              <a:t/>
            </a:r>
            <a:endParaRPr sz="3050">
              <a:latin typeface="Lucida Sans Unicode"/>
              <a:cs typeface="Lucida Sans Unicode"/>
            </a:endParaRPr>
          </a:p>
          <a:p>
            <a:pPr marL="5969635">
              <a:lnSpc>
                <a:spcPct val="100000"/>
              </a:lnSpc>
              <a:spcBef>
                <a:spcPts val="5"/>
              </a:spcBef>
              <a:tabLst>
                <a:tab pos="8371840" algn="l"/>
              </a:tabLst>
            </a:pPr>
            <a:r>
              <a:rPr dirty="0" sz="3050" spc="-155">
                <a:latin typeface="Times New Roman"/>
                <a:ea typeface="Times New Roman"/>
                <a:cs typeface="Times New Roman"/>
                <a:sym typeface="Times New Roman"/>
              </a:rPr>
              <a:t>The ID is "command01" and is the ID value</a:t>
            </a:r>
            <a:r>
              <a:rPr dirty="0" sz="3050" spc="-434">
                <a:latin typeface="Lucida Sans Unicode"/>
                <a:cs typeface="Lucida Sans Unicode"/>
              </a:rPr>
              <a:t> </a:t>
            </a:r>
            <a:r>
              <a:rPr dirty="0" sz="3050" spc="-325">
                <a:latin typeface="Lucida Sans Unicode"/>
                <a:cs typeface="Lucida Sans Unicode"/>
              </a:rPr>
              <a:t/>
            </a:r>
            <a:r>
              <a:rPr dirty="0" sz="3050" spc="-430">
                <a:latin typeface="Lucida Sans Unicode"/>
                <a:cs typeface="Lucida Sans Unicode"/>
              </a:rPr>
              <a:t> </a:t>
            </a:r>
            <a:r>
              <a:rPr dirty="0" sz="2800" spc="355">
                <a:latin typeface="SimSun"/>
                <a:cs typeface="SimSun"/>
              </a:rPr>
              <a:t/>
            </a:r>
            <a:r>
              <a:rPr dirty="0" sz="2800" spc="-50">
                <a:latin typeface="SimSun"/>
                <a:cs typeface="SimSun"/>
              </a:rPr>
              <a:t/>
            </a:r>
            <a:r>
              <a:rPr dirty="0" sz="2800">
                <a:latin typeface="SimSun"/>
                <a:cs typeface="SimSun"/>
              </a:rPr>
              <a:t>	</a:t>
            </a:r>
            <a:r>
              <a:rPr dirty="0" sz="3050" spc="-240">
                <a:latin typeface="Lucida Sans Unicode"/>
                <a:cs typeface="Lucida Sans Unicode"/>
              </a:rPr>
              <a:t/>
            </a:r>
            <a:r>
              <a:rPr dirty="0" sz="3050" spc="-434">
                <a:latin typeface="Lucida Sans Unicode"/>
                <a:cs typeface="Lucida Sans Unicode"/>
              </a:rPr>
              <a:t> </a:t>
            </a:r>
            <a:r>
              <a:rPr dirty="0" sz="3050" spc="-240">
                <a:latin typeface="Lucida Sans Unicode"/>
                <a:cs typeface="Lucida Sans Unicode"/>
              </a:rPr>
              <a:t/>
            </a:r>
            <a:r>
              <a:rPr dirty="0" sz="3050" spc="-430">
                <a:latin typeface="Lucida Sans Unicode"/>
                <a:cs typeface="Lucida Sans Unicode"/>
              </a:rPr>
              <a:t> </a:t>
            </a:r>
            <a:r>
              <a:rPr dirty="0" sz="2800" spc="355">
                <a:latin typeface="SimSun"/>
                <a:cs typeface="SimSun"/>
              </a:rPr>
              <a:t/>
            </a:r>
            <a:r>
              <a:rPr dirty="0" sz="3050" spc="-155">
                <a:latin typeface="Lucida Sans Unicode"/>
                <a:cs typeface="Lucida Sans Unicode"/>
              </a:rPr>
              <a:t/>
            </a:r>
            <a:r>
              <a:rPr dirty="0" sz="3050" spc="-434">
                <a:latin typeface="Lucida Sans Unicode"/>
                <a:cs typeface="Lucida Sans Unicode"/>
              </a:rPr>
              <a:t> </a:t>
            </a:r>
            <a:r>
              <a:rPr dirty="0" sz="3050" spc="-325">
                <a:latin typeface="Lucida Sans Unicode"/>
                <a:cs typeface="Lucida Sans Unicode"/>
              </a:rPr>
              <a:t/>
            </a:r>
            <a:r>
              <a:rPr dirty="0" sz="3050" spc="-430">
                <a:latin typeface="Lucida Sans Unicode"/>
                <a:cs typeface="Lucida Sans Unicode"/>
              </a:rPr>
              <a:t> </a:t>
            </a:r>
            <a:r>
              <a:rPr dirty="0" sz="2800" spc="-50">
                <a:latin typeface="SimSun"/>
                <a:cs typeface="SimSun"/>
              </a:rPr>
              <a:t/>
            </a:r>
            <a:endParaRPr sz="2800">
              <a:latin typeface="SimSun"/>
              <a:cs typeface="SimSun"/>
            </a:endParaRPr>
          </a:p>
        </p:txBody>
      </p:sp>
      <p:sp>
        <p:nvSpPr>
          <p:cNvPr id="32" name="object 32" descr=""/>
          <p:cNvSpPr txBox="1"/>
          <p:nvPr/>
        </p:nvSpPr>
        <p:spPr>
          <a:xfrm>
            <a:off x="1429843" y="17406850"/>
            <a:ext cx="1563370" cy="457200"/>
          </a:xfrm>
          <a:prstGeom prst="rect">
            <a:avLst/>
          </a:prstGeom>
        </p:spPr>
        <p:txBody>
          <a:bodyPr wrap="square" lIns="0" tIns="16510" rIns="0" bIns="0" rtlCol="0" vert="horz">
            <a:spAutoFit/>
          </a:bodyPr>
          <a:lstStyle/>
          <a:p>
            <a:pPr marL="12700">
              <a:lnSpc>
                <a:spcPct val="100000"/>
              </a:lnSpc>
              <a:spcBef>
                <a:spcPts val="130"/>
              </a:spcBef>
            </a:pPr>
            <a:r>
              <a:rPr dirty="0" sz="2800" spc="229">
                <a:latin typeface="Times New Roman"/>
                <a:ea typeface="Times New Roman"/>
                <a:cs typeface="Times New Roman"/>
                <a:sym typeface="Times New Roman"/>
              </a:rPr>
              <a:t>hexadecimal</a:t>
            </a:r>
            <a:endParaRPr sz="2800">
              <a:latin typeface="SimSun"/>
              <a:cs typeface="SimSun"/>
            </a:endParaRPr>
          </a:p>
        </p:txBody>
      </p:sp>
      <p:sp>
        <p:nvSpPr>
          <p:cNvPr id="33" name="object 33" descr=""/>
          <p:cNvSpPr txBox="1"/>
          <p:nvPr/>
        </p:nvSpPr>
        <p:spPr>
          <a:xfrm>
            <a:off x="3395338" y="17378119"/>
            <a:ext cx="7666355" cy="492125"/>
          </a:xfrm>
          <a:prstGeom prst="rect">
            <a:avLst/>
          </a:prstGeom>
        </p:spPr>
        <p:txBody>
          <a:bodyPr wrap="square" lIns="0" tIns="13335" rIns="0" bIns="0" rtlCol="0" vert="horz">
            <a:spAutoFit/>
          </a:bodyPr>
          <a:lstStyle/>
          <a:p>
            <a:pPr marL="12700">
              <a:lnSpc>
                <a:spcPct val="100000"/>
              </a:lnSpc>
              <a:spcBef>
                <a:spcPts val="105"/>
              </a:spcBef>
              <a:tabLst>
                <a:tab pos="351790" algn="l"/>
                <a:tab pos="1101090" algn="l"/>
                <a:tab pos="1849755" algn="l"/>
                <a:tab pos="2598420" algn="l"/>
                <a:tab pos="3347085" algn="l"/>
                <a:tab pos="4095750" algn="l"/>
                <a:tab pos="4845050" algn="l"/>
                <a:tab pos="5593715" algn="l"/>
                <a:tab pos="6342380" algn="l"/>
                <a:tab pos="7124065" algn="l"/>
              </a:tabLst>
            </a:pPr>
            <a:r>
              <a:rPr dirty="0" sz="3050" spc="-50">
                <a:latin typeface="Times New Roman"/>
                <a:ea typeface="Times New Roman"/>
                <a:cs typeface="Times New Roman"/>
                <a:sym typeface="Times New Roman"/>
              </a:rPr>
              <a:t>:24214944303133330D0A</a:t>
            </a:r>
            <a:r>
              <a:rPr dirty="0" sz="3050">
                <a:latin typeface="Lucida Sans Unicode"/>
                <a:cs typeface="Lucida Sans Unicode"/>
              </a:rPr>
              <a:t>	</a:t>
            </a:r>
            <a:r>
              <a:rPr dirty="0" sz="3050" spc="-240">
                <a:latin typeface="Lucida Sans Unicode"/>
                <a:cs typeface="Lucida Sans Unicode"/>
              </a:rPr>
              <a:t/>
            </a:r>
            <a:r>
              <a:rPr dirty="0" sz="3050" spc="-434">
                <a:latin typeface="Lucida Sans Unicode"/>
                <a:cs typeface="Lucida Sans Unicode"/>
              </a:rPr>
              <a:t> </a:t>
            </a:r>
            <a:r>
              <a:rPr dirty="0" sz="3050" spc="-50">
                <a:latin typeface="Lucida Sans Unicode"/>
                <a:cs typeface="Lucida Sans Unicode"/>
              </a:rPr>
              <a:t/>
            </a:r>
            <a:r>
              <a:rPr dirty="0" sz="3050">
                <a:latin typeface="Lucida Sans Unicode"/>
                <a:cs typeface="Lucida Sans Unicode"/>
              </a:rPr>
              <a:t>	</a:t>
            </a:r>
            <a:r>
              <a:rPr dirty="0" sz="3050" spc="-240">
                <a:latin typeface="Lucida Sans Unicode"/>
                <a:cs typeface="Lucida Sans Unicode"/>
              </a:rPr>
              <a:t/>
            </a:r>
            <a:r>
              <a:rPr dirty="0" sz="3050" spc="-434">
                <a:latin typeface="Lucida Sans Unicode"/>
                <a:cs typeface="Lucida Sans Unicode"/>
              </a:rPr>
              <a:t> </a:t>
            </a:r>
            <a:r>
              <a:rPr dirty="0" sz="3050" spc="-50">
                <a:latin typeface="Lucida Sans Unicode"/>
                <a:cs typeface="Lucida Sans Unicode"/>
              </a:rPr>
              <a:t/>
            </a:r>
            <a:r>
              <a:rPr dirty="0" sz="3050">
                <a:latin typeface="Lucida Sans Unicode"/>
                <a:cs typeface="Lucida Sans Unicode"/>
              </a:rPr>
              <a:t>	</a:t>
            </a:r>
            <a:r>
              <a:rPr dirty="0" sz="3050" spc="-240">
                <a:latin typeface="Lucida Sans Unicode"/>
                <a:cs typeface="Lucida Sans Unicode"/>
              </a:rPr>
              <a:t/>
            </a:r>
            <a:r>
              <a:rPr dirty="0" sz="3050" spc="-434">
                <a:latin typeface="Lucida Sans Unicode"/>
                <a:cs typeface="Lucida Sans Unicode"/>
              </a:rPr>
              <a:t> </a:t>
            </a:r>
            <a:r>
              <a:rPr dirty="0" sz="3050" spc="-50">
                <a:latin typeface="Lucida Sans Unicode"/>
                <a:cs typeface="Lucida Sans Unicode"/>
              </a:rPr>
              <a:t/>
            </a:r>
            <a:r>
              <a:rPr dirty="0" sz="3050">
                <a:latin typeface="Lucida Sans Unicode"/>
                <a:cs typeface="Lucida Sans Unicode"/>
              </a:rPr>
              <a:t>	</a:t>
            </a:r>
            <a:r>
              <a:rPr dirty="0" sz="3050" spc="-240">
                <a:latin typeface="Lucida Sans Unicode"/>
                <a:cs typeface="Lucida Sans Unicode"/>
              </a:rPr>
              <a:t/>
            </a:r>
            <a:r>
              <a:rPr dirty="0" sz="3050" spc="-434">
                <a:latin typeface="Lucida Sans Unicode"/>
                <a:cs typeface="Lucida Sans Unicode"/>
              </a:rPr>
              <a:t> </a:t>
            </a:r>
            <a:r>
              <a:rPr dirty="0" sz="3050" spc="-50">
                <a:latin typeface="Lucida Sans Unicode"/>
                <a:cs typeface="Lucida Sans Unicode"/>
              </a:rPr>
              <a:t/>
            </a:r>
            <a:r>
              <a:rPr dirty="0" sz="3050">
                <a:latin typeface="Lucida Sans Unicode"/>
                <a:cs typeface="Lucida Sans Unicode"/>
              </a:rPr>
              <a:t>	</a:t>
            </a:r>
            <a:r>
              <a:rPr dirty="0" sz="3050" spc="-240">
                <a:latin typeface="Lucida Sans Unicode"/>
                <a:cs typeface="Lucida Sans Unicode"/>
              </a:rPr>
              <a:t/>
            </a:r>
            <a:r>
              <a:rPr dirty="0" sz="3050" spc="-434">
                <a:latin typeface="Lucida Sans Unicode"/>
                <a:cs typeface="Lucida Sans Unicode"/>
              </a:rPr>
              <a:t> </a:t>
            </a:r>
            <a:r>
              <a:rPr dirty="0" sz="3050" spc="-50">
                <a:latin typeface="Lucida Sans Unicode"/>
                <a:cs typeface="Lucida Sans Unicode"/>
              </a:rPr>
              <a:t/>
            </a:r>
            <a:r>
              <a:rPr dirty="0" sz="3050">
                <a:latin typeface="Lucida Sans Unicode"/>
                <a:cs typeface="Lucida Sans Unicode"/>
              </a:rPr>
              <a:t>	</a:t>
            </a:r>
            <a:r>
              <a:rPr dirty="0" sz="3050" spc="-240">
                <a:latin typeface="Lucida Sans Unicode"/>
                <a:cs typeface="Lucida Sans Unicode"/>
              </a:rPr>
              <a:t/>
            </a:r>
            <a:r>
              <a:rPr dirty="0" sz="3050" spc="-434">
                <a:latin typeface="Lucida Sans Unicode"/>
                <a:cs typeface="Lucida Sans Unicode"/>
              </a:rPr>
              <a:t> </a:t>
            </a:r>
            <a:r>
              <a:rPr dirty="0" sz="3050" spc="-50">
                <a:latin typeface="Lucida Sans Unicode"/>
                <a:cs typeface="Lucida Sans Unicode"/>
              </a:rPr>
              <a:t/>
            </a:r>
            <a:r>
              <a:rPr dirty="0" sz="3050">
                <a:latin typeface="Lucida Sans Unicode"/>
                <a:cs typeface="Lucida Sans Unicode"/>
              </a:rPr>
              <a:t>	</a:t>
            </a:r>
            <a:r>
              <a:rPr dirty="0" sz="3050" spc="-240">
                <a:latin typeface="Lucida Sans Unicode"/>
                <a:cs typeface="Lucida Sans Unicode"/>
              </a:rPr>
              <a:t/>
            </a:r>
            <a:r>
              <a:rPr dirty="0" sz="3050" spc="-434">
                <a:latin typeface="Lucida Sans Unicode"/>
                <a:cs typeface="Lucida Sans Unicode"/>
              </a:rPr>
              <a:t> </a:t>
            </a:r>
            <a:r>
              <a:rPr dirty="0" sz="3050" spc="-50">
                <a:latin typeface="Lucida Sans Unicode"/>
                <a:cs typeface="Lucida Sans Unicode"/>
              </a:rPr>
              <a:t/>
            </a:r>
            <a:r>
              <a:rPr dirty="0" sz="3050">
                <a:latin typeface="Lucida Sans Unicode"/>
                <a:cs typeface="Lucida Sans Unicode"/>
              </a:rPr>
              <a:t>	</a:t>
            </a:r>
            <a:r>
              <a:rPr dirty="0" sz="3050" spc="-240">
                <a:latin typeface="Lucida Sans Unicode"/>
                <a:cs typeface="Lucida Sans Unicode"/>
              </a:rPr>
              <a:t/>
            </a:r>
            <a:r>
              <a:rPr dirty="0" sz="3050" spc="-434">
                <a:latin typeface="Lucida Sans Unicode"/>
                <a:cs typeface="Lucida Sans Unicode"/>
              </a:rPr>
              <a:t> </a:t>
            </a:r>
            <a:r>
              <a:rPr dirty="0" sz="3050" spc="-50">
                <a:latin typeface="Lucida Sans Unicode"/>
                <a:cs typeface="Lucida Sans Unicode"/>
              </a:rPr>
              <a:t/>
            </a:r>
            <a:r>
              <a:rPr dirty="0" sz="3050">
                <a:latin typeface="Lucida Sans Unicode"/>
                <a:cs typeface="Lucida Sans Unicode"/>
              </a:rPr>
              <a:t>	</a:t>
            </a:r>
            <a:r>
              <a:rPr dirty="0" sz="3050" spc="-240">
                <a:latin typeface="Lucida Sans Unicode"/>
                <a:cs typeface="Lucida Sans Unicode"/>
              </a:rPr>
              <a:t/>
            </a:r>
            <a:r>
              <a:rPr dirty="0" sz="3050" spc="-434">
                <a:latin typeface="Lucida Sans Unicode"/>
                <a:cs typeface="Lucida Sans Unicode"/>
              </a:rPr>
              <a:t> </a:t>
            </a:r>
            <a:r>
              <a:rPr dirty="0" sz="3050" spc="-375">
                <a:latin typeface="Lucida Sans Unicode"/>
                <a:cs typeface="Lucida Sans Unicode"/>
              </a:rPr>
              <a:t/>
            </a:r>
            <a:r>
              <a:rPr dirty="0" sz="3050">
                <a:latin typeface="Lucida Sans Unicode"/>
                <a:cs typeface="Lucida Sans Unicode"/>
              </a:rPr>
              <a:t>	</a:t>
            </a:r>
            <a:r>
              <a:rPr dirty="0" sz="3050" spc="-240">
                <a:latin typeface="Lucida Sans Unicode"/>
                <a:cs typeface="Lucida Sans Unicode"/>
              </a:rPr>
              <a:t/>
            </a:r>
            <a:r>
              <a:rPr dirty="0" sz="3050" spc="-434">
                <a:latin typeface="Lucida Sans Unicode"/>
                <a:cs typeface="Lucida Sans Unicode"/>
              </a:rPr>
              <a:t> </a:t>
            </a:r>
            <a:r>
              <a:rPr dirty="0" sz="3050" spc="-105">
                <a:latin typeface="Lucida Sans Unicode"/>
                <a:cs typeface="Lucida Sans Unicode"/>
              </a:rPr>
              <a:t/>
            </a:r>
            <a:endParaRPr sz="3050">
              <a:latin typeface="Lucida Sans Unicode"/>
              <a:cs typeface="Lucida Sans Unicode"/>
            </a:endParaRPr>
          </a:p>
        </p:txBody>
      </p:sp>
      <p:sp>
        <p:nvSpPr>
          <p:cNvPr id="34" name="object 34" descr=""/>
          <p:cNvSpPr txBox="1"/>
          <p:nvPr/>
        </p:nvSpPr>
        <p:spPr>
          <a:xfrm>
            <a:off x="1429843" y="17843782"/>
            <a:ext cx="2123440" cy="492125"/>
          </a:xfrm>
          <a:prstGeom prst="rect">
            <a:avLst/>
          </a:prstGeom>
        </p:spPr>
        <p:txBody>
          <a:bodyPr wrap="square" lIns="0" tIns="13335" rIns="0" bIns="0" rtlCol="0" vert="horz">
            <a:spAutoFit/>
          </a:bodyPr>
          <a:lstStyle/>
          <a:p>
            <a:pPr marL="12700">
              <a:lnSpc>
                <a:spcPct val="100000"/>
              </a:lnSpc>
              <a:spcBef>
                <a:spcPts val="105"/>
              </a:spcBef>
            </a:pPr>
            <a:r>
              <a:rPr dirty="0" sz="2800" spc="340">
                <a:latin typeface="Times New Roman"/>
                <a:ea typeface="Times New Roman"/>
                <a:cs typeface="Times New Roman"/>
                <a:sym typeface="Times New Roman"/>
              </a:rPr>
              <a:t>Reply from the liquid level meter:</a:t>
            </a:r>
            <a:r>
              <a:rPr dirty="0" sz="3050" spc="-155">
                <a:latin typeface="Lucida Sans Unicode"/>
                <a:cs typeface="Lucida Sans Unicode"/>
              </a:rPr>
              <a:t/>
            </a:r>
            <a:endParaRPr sz="3050">
              <a:latin typeface="Lucida Sans Unicode"/>
              <a:cs typeface="Lucida Sans Unicode"/>
            </a:endParaRPr>
          </a:p>
        </p:txBody>
      </p:sp>
      <p:sp>
        <p:nvSpPr>
          <p:cNvPr id="35" name="object 35" descr=""/>
          <p:cNvSpPr txBox="1"/>
          <p:nvPr/>
        </p:nvSpPr>
        <p:spPr>
          <a:xfrm>
            <a:off x="1429843" y="18309445"/>
            <a:ext cx="1899920" cy="492125"/>
          </a:xfrm>
          <a:prstGeom prst="rect">
            <a:avLst/>
          </a:prstGeom>
        </p:spPr>
        <p:txBody>
          <a:bodyPr wrap="square" lIns="0" tIns="13335" rIns="0" bIns="0" rtlCol="0" vert="horz">
            <a:spAutoFit/>
          </a:bodyPr>
          <a:lstStyle/>
          <a:p>
            <a:pPr marL="12700">
              <a:lnSpc>
                <a:spcPct val="100000"/>
              </a:lnSpc>
              <a:spcBef>
                <a:spcPts val="105"/>
              </a:spcBef>
              <a:tabLst>
                <a:tab pos="1793875" algn="l"/>
              </a:tabLst>
            </a:pPr>
            <a:r>
              <a:rPr dirty="0" sz="3050" spc="-195">
                <a:latin typeface="Times New Roman"/>
                <a:ea typeface="Times New Roman"/>
                <a:cs typeface="Times New Roman"/>
                <a:sym typeface="Times New Roman"/>
              </a:rPr>
              <a:t>ASCII:</a:t>
            </a:r>
            <a:r>
              <a:rPr dirty="0" sz="3050" spc="-434">
                <a:latin typeface="Lucida Sans Unicode"/>
                <a:cs typeface="Lucida Sans Unicode"/>
              </a:rPr>
              <a:t> </a:t>
            </a:r>
            <a:r>
              <a:rPr dirty="0" sz="3050" spc="145">
                <a:latin typeface="Lucida Sans Unicode"/>
                <a:cs typeface="Lucida Sans Unicode"/>
              </a:rPr>
              <a:t/>
            </a:r>
            <a:r>
              <a:rPr dirty="0" sz="3050" spc="-434">
                <a:latin typeface="Lucida Sans Unicode"/>
                <a:cs typeface="Lucida Sans Unicode"/>
              </a:rPr>
              <a:t> </a:t>
            </a:r>
            <a:r>
              <a:rPr dirty="0" sz="3050" spc="-175">
                <a:latin typeface="Lucida Sans Unicode"/>
                <a:cs typeface="Lucida Sans Unicode"/>
              </a:rPr>
              <a:t/>
            </a:r>
            <a:r>
              <a:rPr dirty="0" sz="3050" spc="-434">
                <a:latin typeface="Lucida Sans Unicode"/>
                <a:cs typeface="Lucida Sans Unicode"/>
              </a:rPr>
              <a:t> </a:t>
            </a:r>
            <a:r>
              <a:rPr dirty="0" sz="3050" spc="-155">
                <a:latin typeface="Lucida Sans Unicode"/>
                <a:cs typeface="Lucida Sans Unicode"/>
              </a:rPr>
              <a:t/>
            </a:r>
            <a:r>
              <a:rPr dirty="0" sz="3050" spc="-434">
                <a:latin typeface="Lucida Sans Unicode"/>
                <a:cs typeface="Lucida Sans Unicode"/>
              </a:rPr>
              <a:t> </a:t>
            </a:r>
            <a:r>
              <a:rPr dirty="0" sz="3050" spc="-50">
                <a:latin typeface="Lucida Sans Unicode"/>
                <a:cs typeface="Lucida Sans Unicode"/>
              </a:rPr>
              <a:t/>
            </a:r>
            <a:r>
              <a:rPr dirty="0" sz="3050">
                <a:latin typeface="Lucida Sans Unicode"/>
                <a:cs typeface="Lucida Sans Unicode"/>
              </a:rPr>
              <a:t>	</a:t>
            </a:r>
            <a:r>
              <a:rPr dirty="0" sz="3050" spc="-185">
                <a:latin typeface="Lucida Sans Unicode"/>
                <a:cs typeface="Lucida Sans Unicode"/>
              </a:rPr>
              <a:t/>
            </a:r>
            <a:endParaRPr sz="3050">
              <a:latin typeface="Lucida Sans Unicode"/>
              <a:cs typeface="Lucida Sans Unicode"/>
            </a:endParaRPr>
          </a:p>
        </p:txBody>
      </p:sp>
      <p:sp>
        <p:nvSpPr>
          <p:cNvPr id="36" name="object 36" descr=""/>
          <p:cNvSpPr txBox="1"/>
          <p:nvPr/>
        </p:nvSpPr>
        <p:spPr>
          <a:xfrm>
            <a:off x="3551123" y="18309445"/>
            <a:ext cx="4001135" cy="492125"/>
          </a:xfrm>
          <a:prstGeom prst="rect">
            <a:avLst/>
          </a:prstGeom>
        </p:spPr>
        <p:txBody>
          <a:bodyPr wrap="square" lIns="0" tIns="13335" rIns="0" bIns="0" rtlCol="0" vert="horz">
            <a:spAutoFit/>
          </a:bodyPr>
          <a:lstStyle/>
          <a:p>
            <a:pPr marL="12700">
              <a:lnSpc>
                <a:spcPct val="100000"/>
              </a:lnSpc>
              <a:spcBef>
                <a:spcPts val="105"/>
              </a:spcBef>
            </a:pPr>
            <a:r>
              <a:rPr dirty="0" sz="3050" spc="-200">
                <a:latin typeface="Times New Roman"/>
                <a:ea typeface="Times New Roman"/>
                <a:cs typeface="Times New Roman"/>
                <a:sym typeface="Times New Roman"/>
              </a:rPr>
              <a:t>*SID01OKOKOK39</a:t>
            </a:r>
            <a:r>
              <a:rPr dirty="0" sz="3050" spc="-445">
                <a:latin typeface="Lucida Sans Unicode"/>
                <a:cs typeface="Lucida Sans Unicode"/>
              </a:rPr>
              <a:t> </a:t>
            </a:r>
            <a:r>
              <a:rPr dirty="0" sz="3050" spc="145">
                <a:latin typeface="Lucida Sans Unicode"/>
                <a:cs typeface="Lucida Sans Unicode"/>
              </a:rPr>
              <a:t/>
            </a:r>
            <a:r>
              <a:rPr dirty="0" sz="3050" spc="-434">
                <a:latin typeface="Lucida Sans Unicode"/>
                <a:cs typeface="Lucida Sans Unicode"/>
              </a:rPr>
              <a:t> </a:t>
            </a:r>
            <a:r>
              <a:rPr dirty="0" sz="3050" spc="-155">
                <a:latin typeface="Lucida Sans Unicode"/>
                <a:cs typeface="Lucida Sans Unicode"/>
              </a:rPr>
              <a:t/>
            </a:r>
            <a:r>
              <a:rPr dirty="0" sz="3050" spc="-434">
                <a:latin typeface="Lucida Sans Unicode"/>
                <a:cs typeface="Lucida Sans Unicode"/>
              </a:rPr>
              <a:t> </a:t>
            </a:r>
            <a:r>
              <a:rPr dirty="0" sz="3050" spc="-325">
                <a:latin typeface="Lucida Sans Unicode"/>
                <a:cs typeface="Lucida Sans Unicode"/>
              </a:rPr>
              <a:t/>
            </a:r>
            <a:r>
              <a:rPr dirty="0" sz="3050" spc="-434">
                <a:latin typeface="Lucida Sans Unicode"/>
                <a:cs typeface="Lucida Sans Unicode"/>
              </a:rPr>
              <a:t> </a:t>
            </a:r>
            <a:r>
              <a:rPr dirty="0" sz="3050" spc="-240">
                <a:latin typeface="Lucida Sans Unicode"/>
                <a:cs typeface="Lucida Sans Unicode"/>
              </a:rPr>
              <a:t/>
            </a:r>
            <a:r>
              <a:rPr dirty="0" sz="3050" spc="-434">
                <a:latin typeface="Lucida Sans Unicode"/>
                <a:cs typeface="Lucida Sans Unicode"/>
              </a:rPr>
              <a:t> </a:t>
            </a:r>
            <a:r>
              <a:rPr dirty="0" sz="3050" spc="-240">
                <a:latin typeface="Lucida Sans Unicode"/>
                <a:cs typeface="Lucida Sans Unicode"/>
              </a:rPr>
              <a:t/>
            </a:r>
            <a:r>
              <a:rPr dirty="0" sz="3050" spc="-434">
                <a:latin typeface="Lucida Sans Unicode"/>
                <a:cs typeface="Lucida Sans Unicode"/>
              </a:rPr>
              <a:t> </a:t>
            </a:r>
            <a:r>
              <a:rPr dirty="0" sz="3050" spc="-310">
                <a:latin typeface="Lucida Sans Unicode"/>
                <a:cs typeface="Lucida Sans Unicode"/>
              </a:rPr>
              <a:t/>
            </a:r>
            <a:r>
              <a:rPr dirty="0" sz="3050" spc="-434">
                <a:latin typeface="Lucida Sans Unicode"/>
                <a:cs typeface="Lucida Sans Unicode"/>
              </a:rPr>
              <a:t> </a:t>
            </a:r>
            <a:r>
              <a:rPr dirty="0" sz="3050" spc="-145">
                <a:latin typeface="Lucida Sans Unicode"/>
                <a:cs typeface="Lucida Sans Unicode"/>
              </a:rPr>
              <a:t/>
            </a:r>
            <a:r>
              <a:rPr dirty="0" sz="3050" spc="-434">
                <a:latin typeface="Lucida Sans Unicode"/>
                <a:cs typeface="Lucida Sans Unicode"/>
              </a:rPr>
              <a:t> </a:t>
            </a:r>
            <a:r>
              <a:rPr dirty="0" sz="3050" spc="-310">
                <a:latin typeface="Lucida Sans Unicode"/>
                <a:cs typeface="Lucida Sans Unicode"/>
              </a:rPr>
              <a:t/>
            </a:r>
            <a:r>
              <a:rPr dirty="0" sz="3050" spc="-434">
                <a:latin typeface="Lucida Sans Unicode"/>
                <a:cs typeface="Lucida Sans Unicode"/>
              </a:rPr>
              <a:t> </a:t>
            </a:r>
            <a:r>
              <a:rPr dirty="0" sz="3050" spc="-145">
                <a:latin typeface="Lucida Sans Unicode"/>
                <a:cs typeface="Lucida Sans Unicode"/>
              </a:rPr>
              <a:t/>
            </a:r>
            <a:r>
              <a:rPr dirty="0" sz="3050" spc="-434">
                <a:latin typeface="Lucida Sans Unicode"/>
                <a:cs typeface="Lucida Sans Unicode"/>
              </a:rPr>
              <a:t> </a:t>
            </a:r>
            <a:r>
              <a:rPr dirty="0" sz="3050" spc="-310">
                <a:latin typeface="Lucida Sans Unicode"/>
                <a:cs typeface="Lucida Sans Unicode"/>
              </a:rPr>
              <a:t/>
            </a:r>
            <a:r>
              <a:rPr dirty="0" sz="3050" spc="-434">
                <a:latin typeface="Lucida Sans Unicode"/>
                <a:cs typeface="Lucida Sans Unicode"/>
              </a:rPr>
              <a:t> </a:t>
            </a:r>
            <a:r>
              <a:rPr dirty="0" sz="3050" spc="-145">
                <a:latin typeface="Lucida Sans Unicode"/>
                <a:cs typeface="Lucida Sans Unicode"/>
              </a:rPr>
              <a:t/>
            </a:r>
            <a:r>
              <a:rPr dirty="0" sz="3050" spc="-434">
                <a:latin typeface="Lucida Sans Unicode"/>
                <a:cs typeface="Lucida Sans Unicode"/>
              </a:rPr>
              <a:t> </a:t>
            </a:r>
            <a:r>
              <a:rPr dirty="0" sz="3050" spc="-240">
                <a:latin typeface="Lucida Sans Unicode"/>
                <a:cs typeface="Lucida Sans Unicode"/>
              </a:rPr>
              <a:t/>
            </a:r>
            <a:r>
              <a:rPr dirty="0" sz="3050" spc="-430">
                <a:latin typeface="Lucida Sans Unicode"/>
                <a:cs typeface="Lucida Sans Unicode"/>
              </a:rPr>
              <a:t> </a:t>
            </a:r>
            <a:r>
              <a:rPr dirty="0" sz="3050" spc="-50">
                <a:latin typeface="Lucida Sans Unicode"/>
                <a:cs typeface="Lucida Sans Unicode"/>
              </a:rPr>
              <a:t/>
            </a:r>
            <a:endParaRPr sz="3050">
              <a:latin typeface="Lucida Sans Unicode"/>
              <a:cs typeface="Lucida Sans Unicode"/>
            </a:endParaRPr>
          </a:p>
        </p:txBody>
      </p:sp>
      <p:sp>
        <p:nvSpPr>
          <p:cNvPr id="37" name="object 37" descr=""/>
          <p:cNvSpPr txBox="1"/>
          <p:nvPr/>
        </p:nvSpPr>
        <p:spPr>
          <a:xfrm>
            <a:off x="7774173" y="18338176"/>
            <a:ext cx="1964689" cy="457200"/>
          </a:xfrm>
          <a:prstGeom prst="rect">
            <a:avLst/>
          </a:prstGeom>
        </p:spPr>
        <p:txBody>
          <a:bodyPr wrap="square" lIns="0" tIns="16510" rIns="0" bIns="0" rtlCol="0" vert="horz">
            <a:spAutoFit/>
          </a:bodyPr>
          <a:lstStyle/>
          <a:p>
            <a:pPr marL="12700">
              <a:lnSpc>
                <a:spcPct val="100000"/>
              </a:lnSpc>
              <a:spcBef>
                <a:spcPts val="130"/>
              </a:spcBef>
            </a:pPr>
            <a:r>
              <a:rPr dirty="0" sz="2800" spc="355">
                <a:latin typeface="Times New Roman"/>
                <a:ea typeface="Times New Roman"/>
                <a:cs typeface="Times New Roman"/>
                <a:sym typeface="Times New Roman"/>
              </a:rPr>
              <a:t>Indicate success.</a:t>
            </a:r>
            <a:r>
              <a:rPr dirty="0" sz="900" spc="1675">
                <a:latin typeface="SimSun"/>
                <a:cs typeface="SimSun"/>
              </a:rPr>
              <a:t/>
            </a:r>
            <a:endParaRPr sz="900">
              <a:latin typeface="SimSun"/>
              <a:cs typeface="SimSun"/>
            </a:endParaRPr>
          </a:p>
        </p:txBody>
      </p:sp>
      <p:sp>
        <p:nvSpPr>
          <p:cNvPr id="38" name="object 38" descr=""/>
          <p:cNvSpPr txBox="1"/>
          <p:nvPr/>
        </p:nvSpPr>
        <p:spPr>
          <a:xfrm>
            <a:off x="6738271" y="158611"/>
            <a:ext cx="739140" cy="445770"/>
          </a:xfrm>
          <a:prstGeom prst="rect">
            <a:avLst/>
          </a:prstGeom>
        </p:spPr>
        <p:txBody>
          <a:bodyPr wrap="square" lIns="0" tIns="13335" rIns="0" bIns="0" rtlCol="0" vert="horz">
            <a:spAutoFit/>
          </a:bodyPr>
          <a:lstStyle/>
          <a:p>
            <a:pPr marL="12700">
              <a:lnSpc>
                <a:spcPct val="100000"/>
              </a:lnSpc>
              <a:spcBef>
                <a:spcPts val="105"/>
              </a:spcBef>
            </a:pPr>
            <a:r>
              <a:rPr dirty="0" sz="2750" spc="-300">
                <a:latin typeface="Times New Roman"/>
                <a:ea typeface="Times New Roman"/>
                <a:cs typeface="Times New Roman"/>
                <a:sym typeface="Times New Roman"/>
              </a:rPr>
              <a:t>2/10</a:t>
            </a:r>
            <a:endParaRPr sz="2750">
              <a:latin typeface="Lucida Sans Unicode"/>
              <a:cs typeface="Lucida Sans Unicode"/>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
          <p:cNvSpPr txBox="1"/>
          <p:nvPr/>
        </p:nvSpPr>
        <p:spPr>
          <a:xfrm>
            <a:off x="1375748" y="1327256"/>
            <a:ext cx="4089400" cy="492125"/>
          </a:xfrm>
          <a:prstGeom prst="rect">
            <a:avLst/>
          </a:prstGeom>
        </p:spPr>
        <p:txBody>
          <a:bodyPr wrap="square" lIns="0" tIns="13335" rIns="0" bIns="0" rtlCol="0" vert="horz">
            <a:spAutoFit/>
          </a:bodyPr>
          <a:lstStyle/>
          <a:p>
            <a:pPr marL="12700">
              <a:lnSpc>
                <a:spcPct val="100000"/>
              </a:lnSpc>
              <a:spcBef>
                <a:spcPts val="105"/>
              </a:spcBef>
            </a:pPr>
            <a:r>
              <a:rPr dirty="0" sz="3050" spc="95">
                <a:latin typeface="Times New Roman"/>
                <a:ea typeface="Times New Roman"/>
                <a:cs typeface="Times New Roman"/>
                <a:sym typeface="Times New Roman"/>
              </a:rPr>
              <a:t>*SID01NONONO42</a:t>
            </a:r>
            <a:r>
              <a:rPr dirty="0" sz="3050" spc="-325">
                <a:latin typeface="Arial"/>
                <a:cs typeface="Arial"/>
              </a:rPr>
              <a:t> </a:t>
            </a:r>
            <a:r>
              <a:rPr dirty="0" sz="3050" spc="-250">
                <a:latin typeface="Arial"/>
                <a:cs typeface="Arial"/>
              </a:rPr>
              <a:t/>
            </a:r>
            <a:r>
              <a:rPr dirty="0" sz="3050" spc="-325">
                <a:latin typeface="Arial"/>
                <a:cs typeface="Arial"/>
              </a:rPr>
              <a:t> </a:t>
            </a:r>
            <a:r>
              <a:rPr dirty="0" sz="3050" spc="-125">
                <a:latin typeface="Arial"/>
                <a:cs typeface="Arial"/>
              </a:rPr>
              <a:t/>
            </a:r>
            <a:r>
              <a:rPr dirty="0" sz="3050" spc="-320">
                <a:latin typeface="Arial"/>
                <a:cs typeface="Arial"/>
              </a:rPr>
              <a:t> </a:t>
            </a:r>
            <a:r>
              <a:rPr dirty="0" sz="3050" spc="-250">
                <a:latin typeface="Arial"/>
                <a:cs typeface="Arial"/>
              </a:rPr>
              <a:t/>
            </a:r>
            <a:r>
              <a:rPr dirty="0" sz="3050" spc="-325">
                <a:latin typeface="Arial"/>
                <a:cs typeface="Arial"/>
              </a:rPr>
              <a:t> </a:t>
            </a:r>
            <a:r>
              <a:rPr dirty="0" sz="3050">
                <a:latin typeface="Arial"/>
                <a:cs typeface="Arial"/>
              </a:rPr>
              <a:t/>
            </a:r>
            <a:r>
              <a:rPr dirty="0" sz="3050" spc="-325">
                <a:latin typeface="Arial"/>
                <a:cs typeface="Arial"/>
              </a:rPr>
              <a:t> </a:t>
            </a:r>
            <a:r>
              <a:rPr dirty="0" sz="3050">
                <a:latin typeface="Arial"/>
                <a:cs typeface="Arial"/>
              </a:rPr>
              <a:t/>
            </a:r>
            <a:r>
              <a:rPr dirty="0" sz="3050" spc="-320">
                <a:latin typeface="Arial"/>
                <a:cs typeface="Arial"/>
              </a:rPr>
              <a:t> </a:t>
            </a:r>
            <a:r>
              <a:rPr dirty="0" sz="3050" spc="-110">
                <a:latin typeface="Arial"/>
                <a:cs typeface="Arial"/>
              </a:rPr>
              <a:t/>
            </a:r>
            <a:r>
              <a:rPr dirty="0" sz="3050" spc="-325">
                <a:latin typeface="Arial"/>
                <a:cs typeface="Arial"/>
              </a:rPr>
              <a:t> </a:t>
            </a:r>
            <a:r>
              <a:rPr dirty="0" sz="3050" spc="-310">
                <a:latin typeface="Arial"/>
                <a:cs typeface="Arial"/>
              </a:rPr>
              <a:t/>
            </a:r>
            <a:r>
              <a:rPr dirty="0" sz="3050" spc="-325">
                <a:latin typeface="Arial"/>
                <a:cs typeface="Arial"/>
              </a:rPr>
              <a:t> </a:t>
            </a:r>
            <a:r>
              <a:rPr dirty="0" sz="3050" spc="-110">
                <a:latin typeface="Arial"/>
                <a:cs typeface="Arial"/>
              </a:rPr>
              <a:t/>
            </a:r>
            <a:r>
              <a:rPr dirty="0" sz="3050" spc="-320">
                <a:latin typeface="Arial"/>
                <a:cs typeface="Arial"/>
              </a:rPr>
              <a:t> </a:t>
            </a:r>
            <a:r>
              <a:rPr dirty="0" sz="3050" spc="-310">
                <a:latin typeface="Arial"/>
                <a:cs typeface="Arial"/>
              </a:rPr>
              <a:t/>
            </a:r>
            <a:r>
              <a:rPr dirty="0" sz="3050" spc="-325">
                <a:latin typeface="Arial"/>
                <a:cs typeface="Arial"/>
              </a:rPr>
              <a:t> </a:t>
            </a:r>
            <a:r>
              <a:rPr dirty="0" sz="3050" spc="-110">
                <a:latin typeface="Arial"/>
                <a:cs typeface="Arial"/>
              </a:rPr>
              <a:t/>
            </a:r>
            <a:r>
              <a:rPr dirty="0" sz="3050" spc="-325">
                <a:latin typeface="Arial"/>
                <a:cs typeface="Arial"/>
              </a:rPr>
              <a:t> </a:t>
            </a:r>
            <a:r>
              <a:rPr dirty="0" sz="3050" spc="-310">
                <a:latin typeface="Arial"/>
                <a:cs typeface="Arial"/>
              </a:rPr>
              <a:t/>
            </a:r>
            <a:r>
              <a:rPr dirty="0" sz="3050" spc="-320">
                <a:latin typeface="Arial"/>
                <a:cs typeface="Arial"/>
              </a:rPr>
              <a:t> </a:t>
            </a:r>
            <a:r>
              <a:rPr dirty="0" sz="3050">
                <a:latin typeface="Arial"/>
                <a:cs typeface="Arial"/>
              </a:rPr>
              <a:t/>
            </a:r>
            <a:r>
              <a:rPr dirty="0" sz="3050" spc="-325">
                <a:latin typeface="Arial"/>
                <a:cs typeface="Arial"/>
              </a:rPr>
              <a:t> </a:t>
            </a:r>
            <a:r>
              <a:rPr dirty="0" sz="3050" spc="-50">
                <a:latin typeface="Arial"/>
                <a:cs typeface="Arial"/>
              </a:rPr>
              <a:t/>
            </a:r>
            <a:endParaRPr sz="3050">
              <a:latin typeface="Arial"/>
              <a:cs typeface="Arial"/>
            </a:endParaRPr>
          </a:p>
        </p:txBody>
      </p:sp>
      <p:sp>
        <p:nvSpPr>
          <p:cNvPr id="3" name="object 3" descr=""/>
          <p:cNvSpPr txBox="1"/>
          <p:nvPr/>
        </p:nvSpPr>
        <p:spPr>
          <a:xfrm>
            <a:off x="5687047" y="1358329"/>
            <a:ext cx="1964689" cy="454659"/>
          </a:xfrm>
          <a:prstGeom prst="rect">
            <a:avLst/>
          </a:prstGeom>
        </p:spPr>
        <p:txBody>
          <a:bodyPr wrap="square" lIns="0" tIns="13970" rIns="0" bIns="0" rtlCol="0" vert="horz">
            <a:spAutoFit/>
          </a:bodyPr>
          <a:lstStyle/>
          <a:p>
            <a:pPr marL="12700">
              <a:lnSpc>
                <a:spcPct val="100000"/>
              </a:lnSpc>
              <a:spcBef>
                <a:spcPts val="110"/>
              </a:spcBef>
            </a:pPr>
            <a:r>
              <a:rPr dirty="0" sz="2800" spc="355">
                <a:latin typeface="Times New Roman"/>
                <a:ea typeface="Times New Roman"/>
                <a:cs typeface="Times New Roman"/>
                <a:sym typeface="Times New Roman"/>
              </a:rPr>
              <a:t>Indicating failure.</a:t>
            </a:r>
            <a:r>
              <a:rPr dirty="0" sz="900" spc="1675">
                <a:latin typeface="SimSun"/>
                <a:cs typeface="SimSun"/>
              </a:rPr>
              <a:t/>
            </a:r>
            <a:endParaRPr sz="900">
              <a:latin typeface="SimSun"/>
              <a:cs typeface="SimSun"/>
            </a:endParaRPr>
          </a:p>
        </p:txBody>
      </p:sp>
      <p:sp>
        <p:nvSpPr>
          <p:cNvPr id="4" name="object 4" descr=""/>
          <p:cNvSpPr txBox="1"/>
          <p:nvPr/>
        </p:nvSpPr>
        <p:spPr>
          <a:xfrm>
            <a:off x="1375748" y="1758450"/>
            <a:ext cx="11317605" cy="985519"/>
          </a:xfrm>
          <a:prstGeom prst="rect">
            <a:avLst/>
          </a:prstGeom>
        </p:spPr>
        <p:txBody>
          <a:bodyPr wrap="square" lIns="0" tIns="15240" rIns="0" bIns="0" rtlCol="0" vert="horz">
            <a:spAutoFit/>
          </a:bodyPr>
          <a:lstStyle/>
          <a:p>
            <a:pPr marL="12700" marR="5080">
              <a:lnSpc>
                <a:spcPct val="107000"/>
              </a:lnSpc>
              <a:spcBef>
                <a:spcPts val="120"/>
              </a:spcBef>
            </a:pPr>
            <a:r>
              <a:rPr dirty="0" sz="3050">
                <a:latin typeface="Times New Roman"/>
                <a:ea typeface="Times New Roman"/>
                <a:cs typeface="Times New Roman"/>
                <a:sym typeface="Times New Roman"/>
              </a:rPr>
              <a:t>01 represents the set ID value, OKOKOK indicates successful setting, and ONONON indicates failed setting.</a:t>
            </a:r>
            <a:r>
              <a:rPr dirty="0" sz="3050" spc="-325">
                <a:latin typeface="Arial"/>
                <a:cs typeface="Arial"/>
              </a:rPr>
              <a:t> </a:t>
            </a:r>
            <a:r>
              <a:rPr dirty="0" sz="3050">
                <a:latin typeface="Arial"/>
                <a:cs typeface="Arial"/>
              </a:rPr>
              <a:t/>
            </a:r>
            <a:r>
              <a:rPr dirty="0" sz="3050" spc="-325">
                <a:latin typeface="Arial"/>
                <a:cs typeface="Arial"/>
              </a:rPr>
              <a:t> </a:t>
            </a:r>
            <a:r>
              <a:rPr dirty="0" sz="2800" spc="355">
                <a:latin typeface="SimSun"/>
                <a:cs typeface="SimSun"/>
              </a:rPr>
              <a:t/>
            </a:r>
            <a:r>
              <a:rPr dirty="0" sz="3050" spc="-125">
                <a:latin typeface="Arial"/>
                <a:cs typeface="Arial"/>
              </a:rPr>
              <a:t/>
            </a:r>
            <a:r>
              <a:rPr dirty="0" sz="3050" spc="-325">
                <a:latin typeface="Arial"/>
                <a:cs typeface="Arial"/>
              </a:rPr>
              <a:t> </a:t>
            </a:r>
            <a:r>
              <a:rPr dirty="0" sz="3050" spc="-250">
                <a:latin typeface="Arial"/>
                <a:cs typeface="Arial"/>
              </a:rPr>
              <a:t/>
            </a:r>
            <a:r>
              <a:rPr dirty="0" sz="3050" spc="-325">
                <a:latin typeface="Arial"/>
                <a:cs typeface="Arial"/>
              </a:rPr>
              <a:t> </a:t>
            </a:r>
            <a:r>
              <a:rPr dirty="0" sz="2800" spc="-235">
                <a:latin typeface="SimSun"/>
                <a:cs typeface="SimSun"/>
              </a:rPr>
              <a:t/>
            </a:r>
            <a:r>
              <a:rPr dirty="0" sz="3050" spc="-310">
                <a:latin typeface="Arial"/>
                <a:cs typeface="Arial"/>
              </a:rPr>
              <a:t/>
            </a:r>
            <a:r>
              <a:rPr dirty="0" sz="3050" spc="-325">
                <a:latin typeface="Arial"/>
                <a:cs typeface="Arial"/>
              </a:rPr>
              <a:t> </a:t>
            </a:r>
            <a:r>
              <a:rPr dirty="0" sz="3050" spc="-190">
                <a:latin typeface="Arial"/>
                <a:cs typeface="Arial"/>
              </a:rPr>
              <a:t/>
            </a:r>
            <a:r>
              <a:rPr dirty="0" sz="3050" spc="-325">
                <a:latin typeface="Arial"/>
                <a:cs typeface="Arial"/>
              </a:rPr>
              <a:t> </a:t>
            </a:r>
            <a:r>
              <a:rPr dirty="0" sz="3050" spc="-310">
                <a:latin typeface="Arial"/>
                <a:cs typeface="Arial"/>
              </a:rPr>
              <a:t/>
            </a:r>
            <a:r>
              <a:rPr dirty="0" sz="3050" spc="-325">
                <a:latin typeface="Arial"/>
                <a:cs typeface="Arial"/>
              </a:rPr>
              <a:t> </a:t>
            </a:r>
            <a:r>
              <a:rPr dirty="0" sz="3050" spc="-190">
                <a:latin typeface="Arial"/>
                <a:cs typeface="Arial"/>
              </a:rPr>
              <a:t/>
            </a:r>
            <a:r>
              <a:rPr dirty="0" sz="3050" spc="-325">
                <a:latin typeface="Arial"/>
                <a:cs typeface="Arial"/>
              </a:rPr>
              <a:t> </a:t>
            </a:r>
            <a:r>
              <a:rPr dirty="0" sz="3050" spc="-310">
                <a:latin typeface="Arial"/>
                <a:cs typeface="Arial"/>
              </a:rPr>
              <a:t/>
            </a:r>
            <a:r>
              <a:rPr dirty="0" sz="3050" spc="-325">
                <a:latin typeface="Arial"/>
                <a:cs typeface="Arial"/>
              </a:rPr>
              <a:t> </a:t>
            </a:r>
            <a:r>
              <a:rPr dirty="0" sz="3050" spc="-190">
                <a:latin typeface="Arial"/>
                <a:cs typeface="Arial"/>
              </a:rPr>
              <a:t/>
            </a:r>
            <a:r>
              <a:rPr dirty="0" sz="3050" spc="-325">
                <a:latin typeface="Arial"/>
                <a:cs typeface="Arial"/>
              </a:rPr>
              <a:t> </a:t>
            </a:r>
            <a:r>
              <a:rPr dirty="0" sz="2800" spc="130">
                <a:latin typeface="SimSun"/>
                <a:cs typeface="SimSun"/>
              </a:rPr>
              <a:t/>
            </a:r>
            <a:r>
              <a:rPr dirty="0" sz="3050" spc="-310">
                <a:latin typeface="Arial"/>
                <a:cs typeface="Arial"/>
              </a:rPr>
              <a:t/>
            </a:r>
            <a:r>
              <a:rPr dirty="0" sz="3050" spc="-325">
                <a:latin typeface="Arial"/>
                <a:cs typeface="Arial"/>
              </a:rPr>
              <a:t> </a:t>
            </a:r>
            <a:r>
              <a:rPr dirty="0" sz="3050" spc="-110">
                <a:latin typeface="Arial"/>
                <a:cs typeface="Arial"/>
              </a:rPr>
              <a:t/>
            </a:r>
            <a:r>
              <a:rPr dirty="0" sz="3050" spc="-325">
                <a:latin typeface="Arial"/>
                <a:cs typeface="Arial"/>
              </a:rPr>
              <a:t> </a:t>
            </a:r>
            <a:r>
              <a:rPr dirty="0" sz="3050" spc="-310">
                <a:latin typeface="Arial"/>
                <a:cs typeface="Arial"/>
              </a:rPr>
              <a:t/>
            </a:r>
            <a:r>
              <a:rPr dirty="0" sz="3050" spc="-325">
                <a:latin typeface="Arial"/>
                <a:cs typeface="Arial"/>
              </a:rPr>
              <a:t> </a:t>
            </a:r>
            <a:r>
              <a:rPr dirty="0" sz="3050" spc="-110">
                <a:latin typeface="Arial"/>
                <a:cs typeface="Arial"/>
              </a:rPr>
              <a:t/>
            </a:r>
            <a:r>
              <a:rPr dirty="0" sz="3050" spc="-325">
                <a:latin typeface="Arial"/>
                <a:cs typeface="Arial"/>
              </a:rPr>
              <a:t> </a:t>
            </a:r>
            <a:r>
              <a:rPr dirty="0" sz="3050" spc="-310">
                <a:latin typeface="Arial"/>
                <a:cs typeface="Arial"/>
              </a:rPr>
              <a:t/>
            </a:r>
            <a:r>
              <a:rPr dirty="0" sz="3050" spc="-325">
                <a:latin typeface="Arial"/>
                <a:cs typeface="Arial"/>
              </a:rPr>
              <a:t> </a:t>
            </a:r>
            <a:r>
              <a:rPr dirty="0" sz="3050" spc="-110">
                <a:latin typeface="Arial"/>
                <a:cs typeface="Arial"/>
              </a:rPr>
              <a:t/>
            </a:r>
            <a:r>
              <a:rPr dirty="0" sz="3050" spc="-325">
                <a:latin typeface="Arial"/>
                <a:cs typeface="Arial"/>
              </a:rPr>
              <a:t> </a:t>
            </a:r>
            <a:r>
              <a:rPr dirty="0" sz="2800" spc="150">
                <a:latin typeface="SimSun"/>
                <a:cs typeface="SimSun"/>
              </a:rPr>
              <a:t/>
            </a:r>
            <a:r>
              <a:rPr dirty="0" sz="2800" spc="355">
                <a:latin typeface="SimSun"/>
                <a:cs typeface="SimSun"/>
              </a:rPr>
              <a:t/>
            </a:r>
            <a:r>
              <a:rPr dirty="0" sz="900" spc="1675">
                <a:latin typeface="SimSun"/>
                <a:cs typeface="SimSun"/>
              </a:rPr>
              <a:t/>
            </a:r>
            <a:endParaRPr sz="900">
              <a:latin typeface="SimSun"/>
              <a:cs typeface="SimSun"/>
            </a:endParaRPr>
          </a:p>
        </p:txBody>
      </p:sp>
      <p:sp>
        <p:nvSpPr>
          <p:cNvPr id="5" name="object 5" descr=""/>
          <p:cNvSpPr txBox="1"/>
          <p:nvPr/>
        </p:nvSpPr>
        <p:spPr>
          <a:xfrm>
            <a:off x="1375748" y="2752976"/>
            <a:ext cx="2325370" cy="457200"/>
          </a:xfrm>
          <a:prstGeom prst="rect">
            <a:avLst/>
          </a:prstGeom>
        </p:spPr>
        <p:txBody>
          <a:bodyPr wrap="square" lIns="0" tIns="16510" rIns="0" bIns="0" rtlCol="0" vert="horz">
            <a:spAutoFit/>
          </a:bodyPr>
          <a:lstStyle/>
          <a:p>
            <a:pPr marL="12700">
              <a:lnSpc>
                <a:spcPct val="100000"/>
              </a:lnSpc>
              <a:spcBef>
                <a:spcPts val="130"/>
              </a:spcBef>
              <a:tabLst>
                <a:tab pos="1978025" algn="l"/>
              </a:tabLst>
            </a:pPr>
            <a:r>
              <a:rPr dirty="0" sz="2800" spc="355">
                <a:latin typeface="Times New Roman"/>
                <a:ea typeface="Times New Roman"/>
                <a:cs typeface="Times New Roman"/>
                <a:sym typeface="Times New Roman"/>
              </a:rPr>
              <a:t>Hexadecimal:</a:t>
            </a:r>
            <a:r>
              <a:rPr dirty="0" sz="2800" spc="-50">
                <a:latin typeface="SimSun"/>
                <a:cs typeface="SimSun"/>
              </a:rPr>
              <a:t/>
            </a:r>
            <a:r>
              <a:rPr dirty="0" sz="2800">
                <a:latin typeface="SimSun"/>
                <a:cs typeface="SimSun"/>
              </a:rPr>
              <a:t>	</a:t>
            </a:r>
            <a:r>
              <a:rPr dirty="0" sz="2800" spc="-114">
                <a:latin typeface="SimSun"/>
                <a:cs typeface="SimSun"/>
              </a:rPr>
              <a:t/>
            </a:r>
            <a:endParaRPr sz="2800">
              <a:latin typeface="SimSun"/>
              <a:cs typeface="SimSun"/>
            </a:endParaRPr>
          </a:p>
        </p:txBody>
      </p:sp>
      <p:sp>
        <p:nvSpPr>
          <p:cNvPr id="6" name="object 6" descr=""/>
          <p:cNvSpPr txBox="1"/>
          <p:nvPr/>
        </p:nvSpPr>
        <p:spPr>
          <a:xfrm>
            <a:off x="3922902" y="2724244"/>
            <a:ext cx="8096884" cy="492125"/>
          </a:xfrm>
          <a:prstGeom prst="rect">
            <a:avLst/>
          </a:prstGeom>
        </p:spPr>
        <p:txBody>
          <a:bodyPr wrap="square" lIns="0" tIns="13335" rIns="0" bIns="0" rtlCol="0" vert="horz">
            <a:spAutoFit/>
          </a:bodyPr>
          <a:lstStyle/>
          <a:p>
            <a:pPr marL="12700">
              <a:lnSpc>
                <a:spcPct val="100000"/>
              </a:lnSpc>
              <a:spcBef>
                <a:spcPts val="105"/>
              </a:spcBef>
              <a:tabLst>
                <a:tab pos="788035" algn="l"/>
                <a:tab pos="1536700" algn="l"/>
                <a:tab pos="2286000" algn="l"/>
                <a:tab pos="3034665" algn="l"/>
                <a:tab pos="3783329" algn="l"/>
                <a:tab pos="4531995" algn="l"/>
                <a:tab pos="5289550" algn="l"/>
                <a:tab pos="6052820" algn="l"/>
                <a:tab pos="6810375" algn="l"/>
                <a:tab pos="7573645" algn="l"/>
              </a:tabLst>
            </a:pPr>
            <a:r>
              <a:rPr dirty="0" sz="3050">
                <a:latin typeface="Times New Roman"/>
                <a:ea typeface="Times New Roman"/>
                <a:cs typeface="Times New Roman"/>
                <a:sym typeface="Times New Roman"/>
              </a:rPr>
              <a:t>2A	53	49	44	30	31	4F	4B	4F	4B	4F</a:t>
            </a:r>
            <a:r>
              <a:rPr dirty="0" sz="3050" spc="-325">
                <a:latin typeface="Arial"/>
                <a:cs typeface="Arial"/>
              </a:rPr>
              <a:t> </a:t>
            </a:r>
            <a:r>
              <a:rPr dirty="0" sz="3050" spc="-50">
                <a:latin typeface="Arial"/>
                <a:cs typeface="Arial"/>
              </a:rPr>
              <a:t/>
            </a:r>
            <a:r>
              <a:rPr dirty="0" sz="3050">
                <a:latin typeface="Arial"/>
                <a:cs typeface="Arial"/>
              </a:rPr>
              <a:t/>
            </a:r>
            <a:r>
              <a:rPr dirty="0" sz="3050" spc="-325">
                <a:latin typeface="Arial"/>
                <a:cs typeface="Arial"/>
              </a:rPr>
              <a:t> </a:t>
            </a:r>
            <a:r>
              <a:rPr dirty="0" sz="3050" spc="-50">
                <a:latin typeface="Arial"/>
                <a:cs typeface="Arial"/>
              </a:rPr>
              <a:t/>
            </a:r>
            <a:r>
              <a:rPr dirty="0" sz="3050">
                <a:latin typeface="Arial"/>
                <a:cs typeface="Arial"/>
              </a:rPr>
              <a:t/>
            </a:r>
            <a:r>
              <a:rPr dirty="0" sz="3050" spc="-325">
                <a:latin typeface="Arial"/>
                <a:cs typeface="Arial"/>
              </a:rPr>
              <a:t> </a:t>
            </a:r>
            <a:r>
              <a:rPr dirty="0" sz="3050" spc="-50">
                <a:latin typeface="Arial"/>
                <a:cs typeface="Arial"/>
              </a:rPr>
              <a:t/>
            </a:r>
            <a:r>
              <a:rPr dirty="0" sz="3050">
                <a:latin typeface="Arial"/>
                <a:cs typeface="Arial"/>
              </a:rPr>
              <a:t/>
            </a:r>
            <a:r>
              <a:rPr dirty="0" sz="3050" spc="-325">
                <a:latin typeface="Arial"/>
                <a:cs typeface="Arial"/>
              </a:rPr>
              <a:t> </a:t>
            </a:r>
            <a:r>
              <a:rPr dirty="0" sz="3050" spc="-50">
                <a:latin typeface="Arial"/>
                <a:cs typeface="Arial"/>
              </a:rPr>
              <a:t/>
            </a:r>
            <a:r>
              <a:rPr dirty="0" sz="3050">
                <a:latin typeface="Arial"/>
                <a:cs typeface="Arial"/>
              </a:rPr>
              <a:t/>
            </a:r>
            <a:r>
              <a:rPr dirty="0" sz="3050" spc="-325">
                <a:latin typeface="Arial"/>
                <a:cs typeface="Arial"/>
              </a:rPr>
              <a:t> </a:t>
            </a:r>
            <a:r>
              <a:rPr dirty="0" sz="3050" spc="-50">
                <a:latin typeface="Arial"/>
                <a:cs typeface="Arial"/>
              </a:rPr>
              <a:t/>
            </a:r>
            <a:r>
              <a:rPr dirty="0" sz="3050">
                <a:latin typeface="Arial"/>
                <a:cs typeface="Arial"/>
              </a:rPr>
              <a:t/>
            </a:r>
            <a:r>
              <a:rPr dirty="0" sz="3050" spc="-325">
                <a:latin typeface="Arial"/>
                <a:cs typeface="Arial"/>
              </a:rPr>
              <a:t> </a:t>
            </a:r>
            <a:r>
              <a:rPr dirty="0" sz="3050" spc="-50">
                <a:latin typeface="Arial"/>
                <a:cs typeface="Arial"/>
              </a:rPr>
              <a:t/>
            </a:r>
            <a:r>
              <a:rPr dirty="0" sz="3050">
                <a:latin typeface="Arial"/>
                <a:cs typeface="Arial"/>
              </a:rPr>
              <a:t/>
            </a:r>
            <a:r>
              <a:rPr dirty="0" sz="3050" spc="-325">
                <a:latin typeface="Arial"/>
                <a:cs typeface="Arial"/>
              </a:rPr>
              <a:t> </a:t>
            </a:r>
            <a:r>
              <a:rPr dirty="0" sz="3050" spc="-50">
                <a:latin typeface="Arial"/>
                <a:cs typeface="Arial"/>
              </a:rPr>
              <a:t/>
            </a:r>
            <a:r>
              <a:rPr dirty="0" sz="3050">
                <a:latin typeface="Arial"/>
                <a:cs typeface="Arial"/>
              </a:rPr>
              <a:t/>
            </a:r>
            <a:r>
              <a:rPr dirty="0" sz="3050" spc="-325">
                <a:latin typeface="Arial"/>
                <a:cs typeface="Arial"/>
              </a:rPr>
              <a:t> </a:t>
            </a:r>
            <a:r>
              <a:rPr dirty="0" sz="3050" spc="-50">
                <a:latin typeface="Arial"/>
                <a:cs typeface="Arial"/>
              </a:rPr>
              <a:t/>
            </a:r>
            <a:r>
              <a:rPr dirty="0" sz="3050">
                <a:latin typeface="Arial"/>
                <a:cs typeface="Arial"/>
              </a:rPr>
              <a:t/>
            </a:r>
            <a:r>
              <a:rPr dirty="0" sz="3050" spc="-325">
                <a:latin typeface="Arial"/>
                <a:cs typeface="Arial"/>
              </a:rPr>
              <a:t> </a:t>
            </a:r>
            <a:r>
              <a:rPr dirty="0" sz="3050" spc="-50">
                <a:latin typeface="Arial"/>
                <a:cs typeface="Arial"/>
              </a:rPr>
              <a:t/>
            </a:r>
            <a:r>
              <a:rPr dirty="0" sz="3050">
                <a:latin typeface="Arial"/>
                <a:cs typeface="Arial"/>
              </a:rPr>
              <a:t/>
            </a:r>
            <a:r>
              <a:rPr dirty="0" sz="3050" spc="-325">
                <a:latin typeface="Arial"/>
                <a:cs typeface="Arial"/>
              </a:rPr>
              <a:t> </a:t>
            </a:r>
            <a:r>
              <a:rPr dirty="0" sz="3050" spc="-50">
                <a:latin typeface="Arial"/>
                <a:cs typeface="Arial"/>
              </a:rPr>
              <a:t/>
            </a:r>
            <a:r>
              <a:rPr dirty="0" sz="3050">
                <a:latin typeface="Arial"/>
                <a:cs typeface="Arial"/>
              </a:rPr>
              <a:t/>
            </a:r>
            <a:r>
              <a:rPr dirty="0" sz="3050" spc="-325">
                <a:latin typeface="Arial"/>
                <a:cs typeface="Arial"/>
              </a:rPr>
              <a:t> </a:t>
            </a:r>
            <a:r>
              <a:rPr dirty="0" sz="3050" spc="-50">
                <a:latin typeface="Arial"/>
                <a:cs typeface="Arial"/>
              </a:rPr>
              <a:t/>
            </a:r>
            <a:endParaRPr sz="3050">
              <a:latin typeface="Arial"/>
              <a:cs typeface="Arial"/>
            </a:endParaRPr>
          </a:p>
        </p:txBody>
      </p:sp>
      <p:sp>
        <p:nvSpPr>
          <p:cNvPr id="7" name="object 7" descr=""/>
          <p:cNvSpPr txBox="1"/>
          <p:nvPr/>
        </p:nvSpPr>
        <p:spPr>
          <a:xfrm>
            <a:off x="1375748" y="3189907"/>
            <a:ext cx="11334750" cy="9339580"/>
          </a:xfrm>
          <a:prstGeom prst="rect">
            <a:avLst/>
          </a:prstGeom>
        </p:spPr>
        <p:txBody>
          <a:bodyPr wrap="square" lIns="0" tIns="13335" rIns="0" bIns="0" rtlCol="0" vert="horz">
            <a:spAutoFit/>
          </a:bodyPr>
          <a:lstStyle/>
          <a:p>
            <a:pPr marL="12700">
              <a:lnSpc>
                <a:spcPct val="100000"/>
              </a:lnSpc>
              <a:spcBef>
                <a:spcPts val="105"/>
              </a:spcBef>
              <a:tabLst>
                <a:tab pos="775970" algn="l"/>
                <a:tab pos="1524635" algn="l"/>
                <a:tab pos="2273300" algn="l"/>
                <a:tab pos="3055620" algn="l"/>
              </a:tabLst>
            </a:pPr>
            <a:r>
              <a:rPr dirty="0" sz="3050">
                <a:latin typeface="Times New Roman"/>
                <a:ea typeface="Times New Roman"/>
                <a:cs typeface="Times New Roman"/>
                <a:sym typeface="Times New Roman"/>
              </a:rPr>
              <a:t>4B	33	39	0D	0A</a:t>
            </a:r>
            <a:r>
              <a:rPr dirty="0" sz="3050" spc="-325">
                <a:latin typeface="Arial"/>
                <a:cs typeface="Arial"/>
              </a:rPr>
              <a:t> </a:t>
            </a:r>
            <a:r>
              <a:rPr dirty="0" sz="3050" spc="-50">
                <a:latin typeface="Arial"/>
                <a:cs typeface="Arial"/>
              </a:rPr>
              <a:t/>
            </a:r>
            <a:r>
              <a:rPr dirty="0" sz="3050">
                <a:latin typeface="Arial"/>
                <a:cs typeface="Arial"/>
              </a:rPr>
              <a:t/>
            </a:r>
            <a:r>
              <a:rPr dirty="0" sz="3050" spc="-335">
                <a:latin typeface="Arial"/>
                <a:cs typeface="Arial"/>
              </a:rPr>
              <a:t> </a:t>
            </a:r>
            <a:r>
              <a:rPr dirty="0" sz="3050" spc="-50">
                <a:latin typeface="Arial"/>
                <a:cs typeface="Arial"/>
              </a:rPr>
              <a:t/>
            </a:r>
            <a:r>
              <a:rPr dirty="0" sz="3050">
                <a:latin typeface="Arial"/>
                <a:cs typeface="Arial"/>
              </a:rPr>
              <a:t/>
            </a:r>
            <a:r>
              <a:rPr dirty="0" sz="3050" spc="-325">
                <a:latin typeface="Arial"/>
                <a:cs typeface="Arial"/>
              </a:rPr>
              <a:t> </a:t>
            </a:r>
            <a:r>
              <a:rPr dirty="0" sz="3050" spc="-50">
                <a:latin typeface="Arial"/>
                <a:cs typeface="Arial"/>
              </a:rPr>
              <a:t/>
            </a:r>
            <a:r>
              <a:rPr dirty="0" sz="3050">
                <a:latin typeface="Arial"/>
                <a:cs typeface="Arial"/>
              </a:rPr>
              <a:t/>
            </a:r>
            <a:r>
              <a:rPr dirty="0" sz="3050" spc="-325">
                <a:latin typeface="Arial"/>
                <a:cs typeface="Arial"/>
              </a:rPr>
              <a:t> </a:t>
            </a:r>
            <a:r>
              <a:rPr dirty="0" sz="3050" spc="-50">
                <a:latin typeface="Arial"/>
                <a:cs typeface="Arial"/>
              </a:rPr>
              <a:t/>
            </a:r>
            <a:r>
              <a:rPr dirty="0" sz="3050">
                <a:latin typeface="Arial"/>
                <a:cs typeface="Arial"/>
              </a:rPr>
              <a:t/>
            </a:r>
            <a:r>
              <a:rPr dirty="0" sz="3050" spc="-325">
                <a:latin typeface="Arial"/>
                <a:cs typeface="Arial"/>
              </a:rPr>
              <a:t> </a:t>
            </a:r>
            <a:r>
              <a:rPr dirty="0" sz="3050" spc="-50">
                <a:latin typeface="Arial"/>
                <a:cs typeface="Arial"/>
              </a:rPr>
              <a:t/>
            </a:r>
            <a:endParaRPr sz="3050">
              <a:latin typeface="Arial"/>
              <a:cs typeface="Arial"/>
            </a:endParaRPr>
          </a:p>
          <a:p>
            <a:pPr marL="915035">
              <a:lnSpc>
                <a:spcPct val="100000"/>
              </a:lnSpc>
              <a:spcBef>
                <a:spcPts val="10"/>
              </a:spcBef>
              <a:tabLst>
                <a:tab pos="1691005" algn="l"/>
                <a:tab pos="2439670" algn="l"/>
                <a:tab pos="3188335" algn="l"/>
                <a:tab pos="3937000" algn="l"/>
                <a:tab pos="4685665" algn="l"/>
                <a:tab pos="5434965" algn="l"/>
                <a:tab pos="6198870" algn="l"/>
                <a:tab pos="6955790" algn="l"/>
                <a:tab pos="7719695" algn="l"/>
                <a:tab pos="8476615" algn="l"/>
                <a:tab pos="9240520" algn="l"/>
                <a:tab pos="9998075" algn="l"/>
                <a:tab pos="10746740" algn="l"/>
              </a:tabLst>
            </a:pPr>
            <a:r>
              <a:rPr dirty="0" sz="3050">
                <a:latin typeface="Times New Roman"/>
                <a:ea typeface="Times New Roman"/>
                <a:cs typeface="Times New Roman"/>
                <a:sym typeface="Times New Roman"/>
              </a:rPr>
              <a:t>2A	53	49	44	30	31	4E	4F	4E	4F	4E	4F	34	32</a:t>
            </a:r>
            <a:r>
              <a:rPr dirty="0" sz="3050" spc="-325">
                <a:latin typeface="Arial"/>
                <a:cs typeface="Arial"/>
              </a:rPr>
              <a:t> </a:t>
            </a:r>
            <a:r>
              <a:rPr dirty="0" sz="3050" spc="-50">
                <a:latin typeface="Arial"/>
                <a:cs typeface="Arial"/>
              </a:rPr>
              <a:t/>
            </a:r>
            <a:r>
              <a:rPr dirty="0" sz="3050">
                <a:latin typeface="Arial"/>
                <a:cs typeface="Arial"/>
              </a:rPr>
              <a:t/>
            </a:r>
            <a:r>
              <a:rPr dirty="0" sz="3050" spc="-325">
                <a:latin typeface="Arial"/>
                <a:cs typeface="Arial"/>
              </a:rPr>
              <a:t> </a:t>
            </a:r>
            <a:r>
              <a:rPr dirty="0" sz="3050" spc="-50">
                <a:latin typeface="Arial"/>
                <a:cs typeface="Arial"/>
              </a:rPr>
              <a:t/>
            </a:r>
            <a:r>
              <a:rPr dirty="0" sz="3050">
                <a:latin typeface="Arial"/>
                <a:cs typeface="Arial"/>
              </a:rPr>
              <a:t/>
            </a:r>
            <a:r>
              <a:rPr dirty="0" sz="3050" spc="-325">
                <a:latin typeface="Arial"/>
                <a:cs typeface="Arial"/>
              </a:rPr>
              <a:t> </a:t>
            </a:r>
            <a:r>
              <a:rPr dirty="0" sz="3050" spc="-50">
                <a:latin typeface="Arial"/>
                <a:cs typeface="Arial"/>
              </a:rPr>
              <a:t/>
            </a:r>
            <a:r>
              <a:rPr dirty="0" sz="3050">
                <a:latin typeface="Arial"/>
                <a:cs typeface="Arial"/>
              </a:rPr>
              <a:t/>
            </a:r>
            <a:r>
              <a:rPr dirty="0" sz="3050" spc="-325">
                <a:latin typeface="Arial"/>
                <a:cs typeface="Arial"/>
              </a:rPr>
              <a:t> </a:t>
            </a:r>
            <a:r>
              <a:rPr dirty="0" sz="3050" spc="-50">
                <a:latin typeface="Arial"/>
                <a:cs typeface="Arial"/>
              </a:rPr>
              <a:t/>
            </a:r>
            <a:r>
              <a:rPr dirty="0" sz="3050">
                <a:latin typeface="Arial"/>
                <a:cs typeface="Arial"/>
              </a:rPr>
              <a:t/>
            </a:r>
            <a:r>
              <a:rPr dirty="0" sz="3050" spc="-325">
                <a:latin typeface="Arial"/>
                <a:cs typeface="Arial"/>
              </a:rPr>
              <a:t> </a:t>
            </a:r>
            <a:r>
              <a:rPr dirty="0" sz="3050" spc="-50">
                <a:latin typeface="Arial"/>
                <a:cs typeface="Arial"/>
              </a:rPr>
              <a:t/>
            </a:r>
            <a:r>
              <a:rPr dirty="0" sz="3050">
                <a:latin typeface="Arial"/>
                <a:cs typeface="Arial"/>
              </a:rPr>
              <a:t/>
            </a:r>
            <a:r>
              <a:rPr dirty="0" sz="3050" spc="-325">
                <a:latin typeface="Arial"/>
                <a:cs typeface="Arial"/>
              </a:rPr>
              <a:t> </a:t>
            </a:r>
            <a:r>
              <a:rPr dirty="0" sz="3050" spc="-50">
                <a:latin typeface="Arial"/>
                <a:cs typeface="Arial"/>
              </a:rPr>
              <a:t/>
            </a:r>
            <a:r>
              <a:rPr dirty="0" sz="3050">
                <a:latin typeface="Arial"/>
                <a:cs typeface="Arial"/>
              </a:rPr>
              <a:t/>
            </a:r>
            <a:r>
              <a:rPr dirty="0" sz="3050" spc="-325">
                <a:latin typeface="Arial"/>
                <a:cs typeface="Arial"/>
              </a:rPr>
              <a:t> </a:t>
            </a:r>
            <a:r>
              <a:rPr dirty="0" sz="3050" spc="-50">
                <a:latin typeface="Arial"/>
                <a:cs typeface="Arial"/>
              </a:rPr>
              <a:t/>
            </a:r>
            <a:r>
              <a:rPr dirty="0" sz="3050">
                <a:latin typeface="Arial"/>
                <a:cs typeface="Arial"/>
              </a:rPr>
              <a:t/>
            </a:r>
            <a:r>
              <a:rPr dirty="0" sz="3050" spc="-325">
                <a:latin typeface="Arial"/>
                <a:cs typeface="Arial"/>
              </a:rPr>
              <a:t> </a:t>
            </a:r>
            <a:r>
              <a:rPr dirty="0" sz="3050" spc="-50">
                <a:latin typeface="Arial"/>
                <a:cs typeface="Arial"/>
              </a:rPr>
              <a:t/>
            </a:r>
            <a:r>
              <a:rPr dirty="0" sz="3050">
                <a:latin typeface="Arial"/>
                <a:cs typeface="Arial"/>
              </a:rPr>
              <a:t/>
            </a:r>
            <a:r>
              <a:rPr dirty="0" sz="3050" spc="-325">
                <a:latin typeface="Arial"/>
                <a:cs typeface="Arial"/>
              </a:rPr>
              <a:t> </a:t>
            </a:r>
            <a:r>
              <a:rPr dirty="0" sz="3050" spc="-50">
                <a:latin typeface="Arial"/>
                <a:cs typeface="Arial"/>
              </a:rPr>
              <a:t/>
            </a:r>
            <a:r>
              <a:rPr dirty="0" sz="3050">
                <a:latin typeface="Arial"/>
                <a:cs typeface="Arial"/>
              </a:rPr>
              <a:t/>
            </a:r>
            <a:r>
              <a:rPr dirty="0" sz="3050" spc="-325">
                <a:latin typeface="Arial"/>
                <a:cs typeface="Arial"/>
              </a:rPr>
              <a:t> </a:t>
            </a:r>
            <a:r>
              <a:rPr dirty="0" sz="3050" spc="-50">
                <a:latin typeface="Arial"/>
                <a:cs typeface="Arial"/>
              </a:rPr>
              <a:t/>
            </a:r>
            <a:r>
              <a:rPr dirty="0" sz="3050">
                <a:latin typeface="Arial"/>
                <a:cs typeface="Arial"/>
              </a:rPr>
              <a:t/>
            </a:r>
            <a:r>
              <a:rPr dirty="0" sz="3050" spc="-325">
                <a:latin typeface="Arial"/>
                <a:cs typeface="Arial"/>
              </a:rPr>
              <a:t> </a:t>
            </a:r>
            <a:r>
              <a:rPr dirty="0" sz="3050" spc="-50">
                <a:latin typeface="Arial"/>
                <a:cs typeface="Arial"/>
              </a:rPr>
              <a:t/>
            </a:r>
            <a:r>
              <a:rPr dirty="0" sz="3050">
                <a:latin typeface="Arial"/>
                <a:cs typeface="Arial"/>
              </a:rPr>
              <a:t/>
            </a:r>
            <a:r>
              <a:rPr dirty="0" sz="3050" spc="-325">
                <a:latin typeface="Arial"/>
                <a:cs typeface="Arial"/>
              </a:rPr>
              <a:t> </a:t>
            </a:r>
            <a:r>
              <a:rPr dirty="0" sz="3050" spc="-50">
                <a:latin typeface="Arial"/>
                <a:cs typeface="Arial"/>
              </a:rPr>
              <a:t/>
            </a:r>
            <a:r>
              <a:rPr dirty="0" sz="3050">
                <a:latin typeface="Arial"/>
                <a:cs typeface="Arial"/>
              </a:rPr>
              <a:t/>
            </a:r>
            <a:r>
              <a:rPr dirty="0" sz="3050" spc="-325">
                <a:latin typeface="Arial"/>
                <a:cs typeface="Arial"/>
              </a:rPr>
              <a:t> </a:t>
            </a:r>
            <a:r>
              <a:rPr dirty="0" sz="3050" spc="-50">
                <a:latin typeface="Arial"/>
                <a:cs typeface="Arial"/>
              </a:rPr>
              <a:t/>
            </a:r>
            <a:r>
              <a:rPr dirty="0" sz="3050">
                <a:latin typeface="Arial"/>
                <a:cs typeface="Arial"/>
              </a:rPr>
              <a:t/>
            </a:r>
            <a:r>
              <a:rPr dirty="0" sz="3050" spc="-325">
                <a:latin typeface="Arial"/>
                <a:cs typeface="Arial"/>
              </a:rPr>
              <a:t> </a:t>
            </a:r>
            <a:r>
              <a:rPr dirty="0" sz="3050" spc="-50">
                <a:latin typeface="Arial"/>
                <a:cs typeface="Arial"/>
              </a:rPr>
              <a:t/>
            </a:r>
            <a:endParaRPr sz="3050">
              <a:latin typeface="Arial"/>
              <a:cs typeface="Arial"/>
            </a:endParaRPr>
          </a:p>
          <a:p>
            <a:pPr marL="12700">
              <a:lnSpc>
                <a:spcPct val="100000"/>
              </a:lnSpc>
              <a:spcBef>
                <a:spcPts val="5"/>
              </a:spcBef>
              <a:tabLst>
                <a:tab pos="794385" algn="l"/>
              </a:tabLst>
            </a:pPr>
            <a:r>
              <a:rPr dirty="0" sz="3050">
                <a:latin typeface="Times New Roman"/>
                <a:ea typeface="Times New Roman"/>
                <a:cs typeface="Times New Roman"/>
                <a:sym typeface="Times New Roman"/>
              </a:rPr>
              <a:t>0D	0A</a:t>
            </a:r>
            <a:r>
              <a:rPr dirty="0" sz="3050" spc="-325">
                <a:latin typeface="Arial"/>
                <a:cs typeface="Arial"/>
              </a:rPr>
              <a:t> </a:t>
            </a:r>
            <a:r>
              <a:rPr dirty="0" sz="3050" spc="-50">
                <a:latin typeface="Arial"/>
                <a:cs typeface="Arial"/>
              </a:rPr>
              <a:t/>
            </a:r>
            <a:r>
              <a:rPr dirty="0" sz="3050">
                <a:latin typeface="Arial"/>
                <a:cs typeface="Arial"/>
              </a:rPr>
              <a:t/>
            </a:r>
            <a:r>
              <a:rPr dirty="0" sz="3050" spc="-325">
                <a:latin typeface="Arial"/>
                <a:cs typeface="Arial"/>
              </a:rPr>
              <a:t> </a:t>
            </a:r>
            <a:r>
              <a:rPr dirty="0" sz="3050" spc="-50">
                <a:latin typeface="Arial"/>
                <a:cs typeface="Arial"/>
              </a:rPr>
              <a:t/>
            </a:r>
            <a:endParaRPr sz="3050">
              <a:latin typeface="Arial"/>
              <a:cs typeface="Arial"/>
            </a:endParaRPr>
          </a:p>
          <a:p>
            <a:pPr marL="12700" marR="545465">
              <a:lnSpc>
                <a:spcPct val="100000"/>
              </a:lnSpc>
              <a:spcBef>
                <a:spcPts val="5"/>
              </a:spcBef>
            </a:pPr>
            <a:r>
              <a:rPr dirty="0" sz="2800" spc="-175">
                <a:latin typeface="Times New Roman"/>
                <a:ea typeface="Times New Roman"/>
                <a:cs typeface="Times New Roman"/>
                <a:sym typeface="Times New Roman"/>
              </a:rPr>
              <a:t>(2) Read liquid level filtered digital value (recommended as a command for GPS device reading): Command sent from the terminal or computer to the oil level gauge:</a:t>
            </a:r>
            <a:r>
              <a:rPr dirty="0" sz="2800" spc="-875">
                <a:latin typeface="SimSun"/>
                <a:cs typeface="SimSun"/>
              </a:rPr>
              <a:t> </a:t>
            </a:r>
            <a:r>
              <a:rPr dirty="0" sz="3050">
                <a:latin typeface="Arial"/>
                <a:cs typeface="Arial"/>
              </a:rPr>
              <a:t/>
            </a:r>
            <a:r>
              <a:rPr dirty="0" sz="3050" spc="-325">
                <a:latin typeface="Arial"/>
                <a:cs typeface="Arial"/>
              </a:rPr>
              <a:t> </a:t>
            </a:r>
            <a:r>
              <a:rPr dirty="0" sz="2800" spc="-175">
                <a:latin typeface="SimSun"/>
                <a:cs typeface="SimSun"/>
              </a:rPr>
              <a:t/>
            </a:r>
            <a:r>
              <a:rPr dirty="0" sz="2800" spc="210">
                <a:latin typeface="SimSun"/>
                <a:cs typeface="SimSun"/>
              </a:rPr>
              <a:t/>
            </a:r>
            <a:r>
              <a:rPr dirty="0" sz="2800" spc="-175">
                <a:latin typeface="SimSun"/>
                <a:cs typeface="SimSun"/>
              </a:rPr>
              <a:t/>
            </a:r>
            <a:r>
              <a:rPr dirty="0" sz="2800" spc="105">
                <a:latin typeface="SimSun"/>
                <a:cs typeface="SimSun"/>
              </a:rPr>
              <a:t/>
            </a:r>
            <a:r>
              <a:rPr dirty="0" sz="3050" spc="-265">
                <a:latin typeface="Arial"/>
                <a:cs typeface="Arial"/>
              </a:rPr>
              <a:t/>
            </a:r>
            <a:r>
              <a:rPr dirty="0" sz="3050" spc="-325">
                <a:latin typeface="Arial"/>
                <a:cs typeface="Arial"/>
              </a:rPr>
              <a:t> </a:t>
            </a:r>
            <a:r>
              <a:rPr dirty="0" sz="3050" spc="-265">
                <a:latin typeface="Arial"/>
                <a:cs typeface="Arial"/>
              </a:rPr>
              <a:t/>
            </a:r>
            <a:r>
              <a:rPr dirty="0" sz="3050" spc="-325">
                <a:latin typeface="Arial"/>
                <a:cs typeface="Arial"/>
              </a:rPr>
              <a:t> </a:t>
            </a:r>
            <a:r>
              <a:rPr dirty="0" sz="3050" spc="-250">
                <a:latin typeface="Arial"/>
                <a:cs typeface="Arial"/>
              </a:rPr>
              <a:t/>
            </a:r>
            <a:r>
              <a:rPr dirty="0" sz="3050" spc="-325">
                <a:latin typeface="Arial"/>
                <a:cs typeface="Arial"/>
              </a:rPr>
              <a:t> </a:t>
            </a:r>
            <a:r>
              <a:rPr dirty="0" sz="2800" spc="355">
                <a:latin typeface="SimSun"/>
                <a:cs typeface="SimSun"/>
              </a:rPr>
              <a:t/>
            </a:r>
            <a:r>
              <a:rPr dirty="0" sz="2800" spc="-175">
                <a:latin typeface="SimSun"/>
                <a:cs typeface="SimSun"/>
              </a:rPr>
              <a:t/>
            </a:r>
            <a:r>
              <a:rPr dirty="0" sz="2800" spc="-480">
                <a:latin typeface="SimSun"/>
                <a:cs typeface="SimSun"/>
              </a:rPr>
              <a:t/>
            </a:r>
            <a:r>
              <a:rPr dirty="0" sz="2800" spc="355">
                <a:latin typeface="SimSun"/>
                <a:cs typeface="SimSun"/>
              </a:rPr>
              <a:t/>
            </a:r>
            <a:r>
              <a:rPr dirty="0" sz="3050" spc="-50">
                <a:latin typeface="Arial"/>
                <a:cs typeface="Arial"/>
              </a:rPr>
              <a:t/>
            </a:r>
            <a:endParaRPr sz="3050">
              <a:latin typeface="Arial"/>
              <a:cs typeface="Arial"/>
            </a:endParaRPr>
          </a:p>
          <a:p>
            <a:pPr marL="12700">
              <a:lnSpc>
                <a:spcPct val="100000"/>
              </a:lnSpc>
              <a:spcBef>
                <a:spcPts val="15"/>
              </a:spcBef>
              <a:tabLst>
                <a:tab pos="1433195" algn="l"/>
                <a:tab pos="1772920" algn="l"/>
              </a:tabLst>
            </a:pPr>
            <a:r>
              <a:rPr dirty="0" sz="3050" spc="-130">
                <a:latin typeface="Times New Roman"/>
                <a:ea typeface="Times New Roman"/>
                <a:cs typeface="Times New Roman"/>
                <a:sym typeface="Times New Roman"/>
              </a:rPr>
              <a:t>ASCII:$!RY0151</a:t>
            </a:r>
            <a:r>
              <a:rPr dirty="0" sz="3050" spc="-320">
                <a:latin typeface="Arial"/>
                <a:cs typeface="Arial"/>
              </a:rPr>
              <a:t> </a:t>
            </a:r>
            <a:r>
              <a:rPr dirty="0" sz="3050" spc="-250">
                <a:latin typeface="Arial"/>
                <a:cs typeface="Arial"/>
              </a:rPr>
              <a:t/>
            </a:r>
            <a:r>
              <a:rPr dirty="0" sz="3050" spc="-320">
                <a:latin typeface="Arial"/>
                <a:cs typeface="Arial"/>
              </a:rPr>
              <a:t> </a:t>
            </a:r>
            <a:r>
              <a:rPr dirty="0" sz="3050" spc="-265">
                <a:latin typeface="Arial"/>
                <a:cs typeface="Arial"/>
              </a:rPr>
              <a:t/>
            </a:r>
            <a:r>
              <a:rPr dirty="0" sz="3050" spc="-320">
                <a:latin typeface="Arial"/>
                <a:cs typeface="Arial"/>
              </a:rPr>
              <a:t> </a:t>
            </a:r>
            <a:r>
              <a:rPr dirty="0" sz="3050" spc="-125">
                <a:latin typeface="Arial"/>
                <a:cs typeface="Arial"/>
              </a:rPr>
              <a:t/>
            </a:r>
            <a:r>
              <a:rPr dirty="0" sz="3050" spc="-320">
                <a:latin typeface="Arial"/>
                <a:cs typeface="Arial"/>
              </a:rPr>
              <a:t> </a:t>
            </a:r>
            <a:r>
              <a:rPr dirty="0" sz="3050" spc="-50">
                <a:latin typeface="Arial"/>
                <a:cs typeface="Arial"/>
              </a:rPr>
              <a:t/>
            </a:r>
            <a:r>
              <a:rPr dirty="0" sz="3050">
                <a:latin typeface="Arial"/>
                <a:cs typeface="Arial"/>
              </a:rPr>
              <a:t>	</a:t>
            </a:r>
            <a:r>
              <a:rPr dirty="0" sz="3050" spc="-50">
                <a:latin typeface="Arial"/>
                <a:cs typeface="Arial"/>
              </a:rPr>
              <a:t/>
            </a:r>
            <a:r>
              <a:rPr dirty="0" sz="3050">
                <a:latin typeface="Arial"/>
                <a:cs typeface="Arial"/>
              </a:rPr>
              <a:t>	</a:t>
            </a:r>
            <a:r>
              <a:rPr dirty="0" sz="3050" spc="-125">
                <a:latin typeface="Arial"/>
                <a:cs typeface="Arial"/>
              </a:rPr>
              <a:t/>
            </a:r>
            <a:r>
              <a:rPr dirty="0" sz="3050" spc="-325">
                <a:latin typeface="Arial"/>
                <a:cs typeface="Arial"/>
              </a:rPr>
              <a:t> </a:t>
            </a:r>
            <a:r>
              <a:rPr dirty="0" sz="3050" spc="-145">
                <a:latin typeface="Arial"/>
                <a:cs typeface="Arial"/>
              </a:rPr>
              <a:t/>
            </a:r>
            <a:r>
              <a:rPr dirty="0" sz="3050" spc="-320">
                <a:latin typeface="Arial"/>
                <a:cs typeface="Arial"/>
              </a:rPr>
              <a:t> </a:t>
            </a:r>
            <a:r>
              <a:rPr dirty="0" sz="3050" spc="-355">
                <a:latin typeface="Arial"/>
                <a:cs typeface="Arial"/>
              </a:rPr>
              <a:t/>
            </a:r>
            <a:r>
              <a:rPr dirty="0" sz="3050" spc="-325">
                <a:latin typeface="Arial"/>
                <a:cs typeface="Arial"/>
              </a:rPr>
              <a:t> </a:t>
            </a:r>
            <a:r>
              <a:rPr dirty="0" sz="3050" spc="-265">
                <a:latin typeface="Arial"/>
                <a:cs typeface="Arial"/>
              </a:rPr>
              <a:t/>
            </a:r>
            <a:r>
              <a:rPr dirty="0" sz="3050" spc="-320">
                <a:latin typeface="Arial"/>
                <a:cs typeface="Arial"/>
              </a:rPr>
              <a:t> </a:t>
            </a:r>
            <a:r>
              <a:rPr dirty="0" sz="3050">
                <a:latin typeface="Arial"/>
                <a:cs typeface="Arial"/>
              </a:rPr>
              <a:t/>
            </a:r>
            <a:r>
              <a:rPr dirty="0" sz="3050" spc="-325">
                <a:latin typeface="Arial"/>
                <a:cs typeface="Arial"/>
              </a:rPr>
              <a:t> </a:t>
            </a:r>
            <a:r>
              <a:rPr dirty="0" sz="3050">
                <a:latin typeface="Arial"/>
                <a:cs typeface="Arial"/>
              </a:rPr>
              <a:t/>
            </a:r>
            <a:r>
              <a:rPr dirty="0" sz="3050" spc="-320">
                <a:latin typeface="Arial"/>
                <a:cs typeface="Arial"/>
              </a:rPr>
              <a:t> </a:t>
            </a:r>
            <a:r>
              <a:rPr dirty="0" sz="3050">
                <a:latin typeface="Arial"/>
                <a:cs typeface="Arial"/>
              </a:rPr>
              <a:t/>
            </a:r>
            <a:r>
              <a:rPr dirty="0" sz="3050" spc="-325">
                <a:latin typeface="Arial"/>
                <a:cs typeface="Arial"/>
              </a:rPr>
              <a:t> </a:t>
            </a:r>
            <a:r>
              <a:rPr dirty="0" sz="3050" spc="-50">
                <a:latin typeface="Arial"/>
                <a:cs typeface="Arial"/>
              </a:rPr>
              <a:t/>
            </a:r>
            <a:endParaRPr sz="3050">
              <a:latin typeface="Arial"/>
              <a:cs typeface="Arial"/>
            </a:endParaRPr>
          </a:p>
          <a:p>
            <a:pPr marL="12700">
              <a:lnSpc>
                <a:spcPct val="100000"/>
              </a:lnSpc>
              <a:spcBef>
                <a:spcPts val="5"/>
              </a:spcBef>
              <a:tabLst>
                <a:tab pos="2136775" algn="l"/>
                <a:tab pos="2886075" algn="l"/>
                <a:tab pos="3634740" algn="l"/>
                <a:tab pos="4383405" algn="l"/>
                <a:tab pos="5132070" algn="l"/>
                <a:tab pos="5881370" algn="l"/>
                <a:tab pos="6630034" algn="l"/>
                <a:tab pos="7378700" algn="l"/>
                <a:tab pos="8127365" algn="l"/>
                <a:tab pos="8909685" algn="l"/>
              </a:tabLst>
            </a:pPr>
            <a:r>
              <a:rPr dirty="0" sz="2800" spc="355">
                <a:latin typeface="Times New Roman"/>
                <a:ea typeface="Times New Roman"/>
                <a:cs typeface="Times New Roman"/>
                <a:sym typeface="Times New Roman"/>
              </a:rPr>
              <a:t>Hexadecimal: 24 21 52 59 30 31 35 31 0D 0A</a:t>
            </a:r>
            <a:r>
              <a:rPr dirty="0" sz="2800">
                <a:latin typeface="SimSun"/>
                <a:cs typeface="SimSun"/>
              </a:rPr>
              <a:t/>
            </a:r>
            <a:r>
              <a:rPr dirty="0" sz="2800" spc="380">
                <a:latin typeface="SimSun"/>
                <a:cs typeface="SimSun"/>
              </a:rPr>
              <a:t> </a:t>
            </a:r>
            <a:r>
              <a:rPr dirty="0" sz="3050" spc="-50">
                <a:latin typeface="Arial"/>
                <a:cs typeface="Arial"/>
              </a:rPr>
              <a:t/>
            </a:r>
            <a:r>
              <a:rPr dirty="0" sz="3050">
                <a:latin typeface="Arial"/>
                <a:cs typeface="Arial"/>
              </a:rPr>
              <a:t/>
            </a:r>
            <a:r>
              <a:rPr dirty="0" sz="3050" spc="-325">
                <a:latin typeface="Arial"/>
                <a:cs typeface="Arial"/>
              </a:rPr>
              <a:t> </a:t>
            </a:r>
            <a:r>
              <a:rPr dirty="0" sz="3050" spc="-50">
                <a:latin typeface="Arial"/>
                <a:cs typeface="Arial"/>
              </a:rPr>
              <a:t/>
            </a:r>
            <a:r>
              <a:rPr dirty="0" sz="3050">
                <a:latin typeface="Arial"/>
                <a:cs typeface="Arial"/>
              </a:rPr>
              <a:t/>
            </a:r>
            <a:r>
              <a:rPr dirty="0" sz="3050" spc="-325">
                <a:latin typeface="Arial"/>
                <a:cs typeface="Arial"/>
              </a:rPr>
              <a:t> </a:t>
            </a:r>
            <a:r>
              <a:rPr dirty="0" sz="3050" spc="-50">
                <a:latin typeface="Arial"/>
                <a:cs typeface="Arial"/>
              </a:rPr>
              <a:t/>
            </a:r>
            <a:r>
              <a:rPr dirty="0" sz="3050">
                <a:latin typeface="Arial"/>
                <a:cs typeface="Arial"/>
              </a:rPr>
              <a:t/>
            </a:r>
            <a:r>
              <a:rPr dirty="0" sz="3050" spc="-325">
                <a:latin typeface="Arial"/>
                <a:cs typeface="Arial"/>
              </a:rPr>
              <a:t> </a:t>
            </a:r>
            <a:r>
              <a:rPr dirty="0" sz="3050" spc="-50">
                <a:latin typeface="Arial"/>
                <a:cs typeface="Arial"/>
              </a:rPr>
              <a:t/>
            </a:r>
            <a:r>
              <a:rPr dirty="0" sz="3050">
                <a:latin typeface="Arial"/>
                <a:cs typeface="Arial"/>
              </a:rPr>
              <a:t/>
            </a:r>
            <a:r>
              <a:rPr dirty="0" sz="3050" spc="-325">
                <a:latin typeface="Arial"/>
                <a:cs typeface="Arial"/>
              </a:rPr>
              <a:t> </a:t>
            </a:r>
            <a:r>
              <a:rPr dirty="0" sz="3050" spc="-50">
                <a:latin typeface="Arial"/>
                <a:cs typeface="Arial"/>
              </a:rPr>
              <a:t/>
            </a:r>
            <a:r>
              <a:rPr dirty="0" sz="3050">
                <a:latin typeface="Arial"/>
                <a:cs typeface="Arial"/>
              </a:rPr>
              <a:t/>
            </a:r>
            <a:r>
              <a:rPr dirty="0" sz="3050" spc="-325">
                <a:latin typeface="Arial"/>
                <a:cs typeface="Arial"/>
              </a:rPr>
              <a:t> </a:t>
            </a:r>
            <a:r>
              <a:rPr dirty="0" sz="3050" spc="-50">
                <a:latin typeface="Arial"/>
                <a:cs typeface="Arial"/>
              </a:rPr>
              <a:t/>
            </a:r>
            <a:r>
              <a:rPr dirty="0" sz="3050">
                <a:latin typeface="Arial"/>
                <a:cs typeface="Arial"/>
              </a:rPr>
              <a:t/>
            </a:r>
            <a:r>
              <a:rPr dirty="0" sz="3050" spc="-325">
                <a:latin typeface="Arial"/>
                <a:cs typeface="Arial"/>
              </a:rPr>
              <a:t> </a:t>
            </a:r>
            <a:r>
              <a:rPr dirty="0" sz="3050" spc="-50">
                <a:latin typeface="Arial"/>
                <a:cs typeface="Arial"/>
              </a:rPr>
              <a:t/>
            </a:r>
            <a:r>
              <a:rPr dirty="0" sz="3050">
                <a:latin typeface="Arial"/>
                <a:cs typeface="Arial"/>
              </a:rPr>
              <a:t/>
            </a:r>
            <a:r>
              <a:rPr dirty="0" sz="3050" spc="-325">
                <a:latin typeface="Arial"/>
                <a:cs typeface="Arial"/>
              </a:rPr>
              <a:t> </a:t>
            </a:r>
            <a:r>
              <a:rPr dirty="0" sz="3050" spc="-50">
                <a:latin typeface="Arial"/>
                <a:cs typeface="Arial"/>
              </a:rPr>
              <a:t/>
            </a:r>
            <a:r>
              <a:rPr dirty="0" sz="3050">
                <a:latin typeface="Arial"/>
                <a:cs typeface="Arial"/>
              </a:rPr>
              <a:t/>
            </a:r>
            <a:r>
              <a:rPr dirty="0" sz="3050" spc="-325">
                <a:latin typeface="Arial"/>
                <a:cs typeface="Arial"/>
              </a:rPr>
              <a:t> </a:t>
            </a:r>
            <a:r>
              <a:rPr dirty="0" sz="3050" spc="-50">
                <a:latin typeface="Arial"/>
                <a:cs typeface="Arial"/>
              </a:rPr>
              <a:t/>
            </a:r>
            <a:r>
              <a:rPr dirty="0" sz="3050">
                <a:latin typeface="Arial"/>
                <a:cs typeface="Arial"/>
              </a:rPr>
              <a:t/>
            </a:r>
            <a:r>
              <a:rPr dirty="0" sz="3050" spc="-325">
                <a:latin typeface="Arial"/>
                <a:cs typeface="Arial"/>
              </a:rPr>
              <a:t> </a:t>
            </a:r>
            <a:r>
              <a:rPr dirty="0" sz="3050" spc="-50">
                <a:latin typeface="Arial"/>
                <a:cs typeface="Arial"/>
              </a:rPr>
              <a:t/>
            </a:r>
            <a:r>
              <a:rPr dirty="0" sz="3050">
                <a:latin typeface="Arial"/>
                <a:cs typeface="Arial"/>
              </a:rPr>
              <a:t/>
            </a:r>
            <a:r>
              <a:rPr dirty="0" sz="3050" spc="-325">
                <a:latin typeface="Arial"/>
                <a:cs typeface="Arial"/>
              </a:rPr>
              <a:t> </a:t>
            </a:r>
            <a:r>
              <a:rPr dirty="0" sz="3050" spc="-50">
                <a:latin typeface="Arial"/>
                <a:cs typeface="Arial"/>
              </a:rPr>
              <a:t/>
            </a:r>
            <a:endParaRPr sz="3050">
              <a:latin typeface="Arial"/>
              <a:cs typeface="Arial"/>
            </a:endParaRPr>
          </a:p>
          <a:p>
            <a:pPr marL="12700">
              <a:lnSpc>
                <a:spcPct val="100000"/>
              </a:lnSpc>
              <a:spcBef>
                <a:spcPts val="10"/>
              </a:spcBef>
            </a:pPr>
            <a:r>
              <a:rPr dirty="0" sz="2800" spc="355">
                <a:latin typeface="Times New Roman"/>
                <a:ea typeface="Times New Roman"/>
                <a:cs typeface="Times New Roman"/>
                <a:sym typeface="Times New Roman"/>
              </a:rPr>
              <a:t>Oil level gauge reply:</a:t>
            </a:r>
            <a:r>
              <a:rPr dirty="0" sz="3050" spc="-50">
                <a:latin typeface="Arial"/>
                <a:cs typeface="Arial"/>
              </a:rPr>
              <a:t/>
            </a:r>
            <a:endParaRPr sz="3050">
              <a:latin typeface="Arial"/>
              <a:cs typeface="Arial"/>
            </a:endParaRPr>
          </a:p>
          <a:p>
            <a:pPr marL="12700">
              <a:lnSpc>
                <a:spcPct val="100000"/>
              </a:lnSpc>
              <a:spcBef>
                <a:spcPts val="5"/>
              </a:spcBef>
              <a:tabLst>
                <a:tab pos="1433195" algn="l"/>
                <a:tab pos="1772920" algn="l"/>
              </a:tabLst>
            </a:pPr>
            <a:r>
              <a:rPr dirty="0" sz="3050" spc="-130">
                <a:latin typeface="Times New Roman"/>
                <a:ea typeface="Times New Roman"/>
                <a:cs typeface="Times New Roman"/>
                <a:sym typeface="Times New Roman"/>
              </a:rPr>
              <a:t>ASCII:*CFV0100FA32B6</a:t>
            </a:r>
            <a:r>
              <a:rPr dirty="0" sz="3050" spc="-320">
                <a:latin typeface="Arial"/>
                <a:cs typeface="Arial"/>
              </a:rPr>
              <a:t> </a:t>
            </a:r>
            <a:r>
              <a:rPr dirty="0" sz="3050" spc="-250">
                <a:latin typeface="Arial"/>
                <a:cs typeface="Arial"/>
              </a:rPr>
              <a:t/>
            </a:r>
            <a:r>
              <a:rPr dirty="0" sz="3050" spc="-320">
                <a:latin typeface="Arial"/>
                <a:cs typeface="Arial"/>
              </a:rPr>
              <a:t> </a:t>
            </a:r>
            <a:r>
              <a:rPr dirty="0" sz="3050" spc="-265">
                <a:latin typeface="Arial"/>
                <a:cs typeface="Arial"/>
              </a:rPr>
              <a:t/>
            </a:r>
            <a:r>
              <a:rPr dirty="0" sz="3050" spc="-320">
                <a:latin typeface="Arial"/>
                <a:cs typeface="Arial"/>
              </a:rPr>
              <a:t> </a:t>
            </a:r>
            <a:r>
              <a:rPr dirty="0" sz="3050" spc="-125">
                <a:latin typeface="Arial"/>
                <a:cs typeface="Arial"/>
              </a:rPr>
              <a:t/>
            </a:r>
            <a:r>
              <a:rPr dirty="0" sz="3050" spc="-320">
                <a:latin typeface="Arial"/>
                <a:cs typeface="Arial"/>
              </a:rPr>
              <a:t> </a:t>
            </a:r>
            <a:r>
              <a:rPr dirty="0" sz="3050" spc="-50">
                <a:latin typeface="Arial"/>
                <a:cs typeface="Arial"/>
              </a:rPr>
              <a:t/>
            </a:r>
            <a:r>
              <a:rPr dirty="0" sz="3050">
                <a:latin typeface="Arial"/>
                <a:cs typeface="Arial"/>
              </a:rPr>
              <a:t>	</a:t>
            </a:r>
            <a:r>
              <a:rPr dirty="0" sz="3050" spc="-50">
                <a:latin typeface="Arial"/>
                <a:cs typeface="Arial"/>
              </a:rPr>
              <a:t/>
            </a:r>
            <a:r>
              <a:rPr dirty="0" sz="3050">
                <a:latin typeface="Arial"/>
                <a:cs typeface="Arial"/>
              </a:rPr>
              <a:t>	</a:t>
            </a:r>
            <a:r>
              <a:rPr dirty="0" sz="3050" spc="95">
                <a:latin typeface="Arial"/>
                <a:cs typeface="Arial"/>
              </a:rPr>
              <a:t/>
            </a:r>
            <a:r>
              <a:rPr dirty="0" sz="3050" spc="-325">
                <a:latin typeface="Arial"/>
                <a:cs typeface="Arial"/>
              </a:rPr>
              <a:t> </a:t>
            </a:r>
            <a:r>
              <a:rPr dirty="0" sz="3050" spc="-265">
                <a:latin typeface="Arial"/>
                <a:cs typeface="Arial"/>
              </a:rPr>
              <a:t/>
            </a:r>
            <a:r>
              <a:rPr dirty="0" sz="3050" spc="-320">
                <a:latin typeface="Arial"/>
                <a:cs typeface="Arial"/>
              </a:rPr>
              <a:t> </a:t>
            </a:r>
            <a:r>
              <a:rPr dirty="0" sz="3050" spc="-100">
                <a:latin typeface="Arial"/>
                <a:cs typeface="Arial"/>
              </a:rPr>
              <a:t/>
            </a:r>
            <a:r>
              <a:rPr dirty="0" sz="3050" spc="-325">
                <a:latin typeface="Arial"/>
                <a:cs typeface="Arial"/>
              </a:rPr>
              <a:t> </a:t>
            </a:r>
            <a:r>
              <a:rPr dirty="0" sz="3050" spc="-229">
                <a:latin typeface="Arial"/>
                <a:cs typeface="Arial"/>
              </a:rPr>
              <a:t/>
            </a:r>
            <a:r>
              <a:rPr dirty="0" sz="3050" spc="-320">
                <a:latin typeface="Arial"/>
                <a:cs typeface="Arial"/>
              </a:rPr>
              <a:t> </a:t>
            </a:r>
            <a:r>
              <a:rPr dirty="0" sz="3050">
                <a:latin typeface="Arial"/>
                <a:cs typeface="Arial"/>
              </a:rPr>
              <a:t/>
            </a:r>
            <a:r>
              <a:rPr dirty="0" sz="3050" spc="-325">
                <a:latin typeface="Arial"/>
                <a:cs typeface="Arial"/>
              </a:rPr>
              <a:t> </a:t>
            </a:r>
            <a:r>
              <a:rPr dirty="0" sz="3050">
                <a:latin typeface="Arial"/>
                <a:cs typeface="Arial"/>
              </a:rPr>
              <a:t/>
            </a:r>
            <a:r>
              <a:rPr dirty="0" sz="3050" spc="-320">
                <a:latin typeface="Arial"/>
                <a:cs typeface="Arial"/>
              </a:rPr>
              <a:t> </a:t>
            </a:r>
            <a:r>
              <a:rPr dirty="0" sz="3050">
                <a:latin typeface="Arial"/>
                <a:cs typeface="Arial"/>
              </a:rPr>
              <a:t/>
            </a:r>
            <a:r>
              <a:rPr dirty="0" sz="3050" spc="-325">
                <a:latin typeface="Arial"/>
                <a:cs typeface="Arial"/>
              </a:rPr>
              <a:t> </a:t>
            </a:r>
            <a:r>
              <a:rPr dirty="0" sz="3050">
                <a:latin typeface="Arial"/>
                <a:cs typeface="Arial"/>
              </a:rPr>
              <a:t/>
            </a:r>
            <a:r>
              <a:rPr dirty="0" sz="3050" spc="-320">
                <a:latin typeface="Arial"/>
                <a:cs typeface="Arial"/>
              </a:rPr>
              <a:t> </a:t>
            </a:r>
            <a:r>
              <a:rPr dirty="0" sz="3050" spc="-100">
                <a:latin typeface="Arial"/>
                <a:cs typeface="Arial"/>
              </a:rPr>
              <a:t/>
            </a:r>
            <a:r>
              <a:rPr dirty="0" sz="3050" spc="-325">
                <a:latin typeface="Arial"/>
                <a:cs typeface="Arial"/>
              </a:rPr>
              <a:t> </a:t>
            </a:r>
            <a:r>
              <a:rPr dirty="0" sz="3050" spc="-130">
                <a:latin typeface="Arial"/>
                <a:cs typeface="Arial"/>
              </a:rPr>
              <a:t/>
            </a:r>
            <a:r>
              <a:rPr dirty="0" sz="3050" spc="-320">
                <a:latin typeface="Arial"/>
                <a:cs typeface="Arial"/>
              </a:rPr>
              <a:t> </a:t>
            </a:r>
            <a:r>
              <a:rPr dirty="0" sz="3050">
                <a:latin typeface="Arial"/>
                <a:cs typeface="Arial"/>
              </a:rPr>
              <a:t/>
            </a:r>
            <a:r>
              <a:rPr dirty="0" sz="3050" spc="-325">
                <a:latin typeface="Arial"/>
                <a:cs typeface="Arial"/>
              </a:rPr>
              <a:t> </a:t>
            </a:r>
            <a:r>
              <a:rPr dirty="0" sz="3050">
                <a:latin typeface="Arial"/>
                <a:cs typeface="Arial"/>
              </a:rPr>
              <a:t/>
            </a:r>
            <a:r>
              <a:rPr dirty="0" sz="3050" spc="-320">
                <a:latin typeface="Arial"/>
                <a:cs typeface="Arial"/>
              </a:rPr>
              <a:t> </a:t>
            </a:r>
            <a:r>
              <a:rPr dirty="0" sz="3050" spc="-229">
                <a:latin typeface="Arial"/>
                <a:cs typeface="Arial"/>
              </a:rPr>
              <a:t/>
            </a:r>
            <a:r>
              <a:rPr dirty="0" sz="3050" spc="-325">
                <a:latin typeface="Arial"/>
                <a:cs typeface="Arial"/>
              </a:rPr>
              <a:t> </a:t>
            </a:r>
            <a:r>
              <a:rPr dirty="0" sz="3050" spc="-50">
                <a:latin typeface="Arial"/>
                <a:cs typeface="Arial"/>
              </a:rPr>
              <a:t/>
            </a:r>
            <a:endParaRPr sz="3050">
              <a:latin typeface="Arial"/>
              <a:cs typeface="Arial"/>
            </a:endParaRPr>
          </a:p>
          <a:p>
            <a:pPr marL="12700" marR="175895">
              <a:lnSpc>
                <a:spcPct val="100000"/>
              </a:lnSpc>
              <a:spcBef>
                <a:spcPts val="5"/>
              </a:spcBef>
              <a:tabLst>
                <a:tab pos="3513454" algn="l"/>
                <a:tab pos="6669405" algn="l"/>
              </a:tabLst>
            </a:pPr>
            <a:r>
              <a:rPr dirty="0" sz="2800" spc="355">
                <a:latin typeface="Times New Roman"/>
                <a:ea typeface="Times New Roman"/>
                <a:cs typeface="Times New Roman"/>
                <a:sym typeface="Times New Roman"/>
              </a:rPr>
              <a:t>Protocol explanation: *CFV is the protocol output; 01 is the return address bit; 00FA32 is the current AD value, with 00 representing padding of less than 6 bytes, and FA32 representing the current fuel level</a:t>
            </a:r>
            <a:r>
              <a:rPr dirty="0" sz="2800">
                <a:latin typeface="SimSun"/>
                <a:cs typeface="SimSun"/>
              </a:rPr>
              <a:t/>
            </a:r>
            <a:r>
              <a:rPr dirty="0" sz="2800" spc="390">
                <a:latin typeface="SimSun"/>
                <a:cs typeface="SimSun"/>
              </a:rPr>
              <a:t> </a:t>
            </a:r>
            <a:r>
              <a:rPr dirty="0" sz="3050" spc="95">
                <a:latin typeface="Arial"/>
                <a:cs typeface="Arial"/>
              </a:rPr>
              <a:t/>
            </a:r>
            <a:r>
              <a:rPr dirty="0" sz="3050" spc="-325">
                <a:latin typeface="Arial"/>
                <a:cs typeface="Arial"/>
              </a:rPr>
              <a:t> </a:t>
            </a:r>
            <a:r>
              <a:rPr dirty="0" sz="3050" spc="-265">
                <a:latin typeface="Arial"/>
                <a:cs typeface="Arial"/>
              </a:rPr>
              <a:t/>
            </a:r>
            <a:r>
              <a:rPr dirty="0" sz="3050" spc="-325">
                <a:latin typeface="Arial"/>
                <a:cs typeface="Arial"/>
              </a:rPr>
              <a:t> </a:t>
            </a:r>
            <a:r>
              <a:rPr dirty="0" sz="3050" spc="-100">
                <a:latin typeface="Arial"/>
                <a:cs typeface="Arial"/>
              </a:rPr>
              <a:t/>
            </a:r>
            <a:r>
              <a:rPr dirty="0" sz="3050" spc="-325">
                <a:latin typeface="Arial"/>
                <a:cs typeface="Arial"/>
              </a:rPr>
              <a:t> </a:t>
            </a:r>
            <a:r>
              <a:rPr dirty="0" sz="3050" spc="-50">
                <a:latin typeface="Arial"/>
                <a:cs typeface="Arial"/>
              </a:rPr>
              <a:t/>
            </a:r>
            <a:r>
              <a:rPr dirty="0" sz="3050">
                <a:latin typeface="Arial"/>
                <a:cs typeface="Arial"/>
              </a:rPr>
              <a:t>	</a:t>
            </a:r>
            <a:r>
              <a:rPr dirty="0" sz="2800" spc="355">
                <a:latin typeface="SimSun"/>
                <a:cs typeface="SimSun"/>
              </a:rPr>
              <a:t/>
            </a:r>
            <a:r>
              <a:rPr dirty="0" sz="2800" spc="-175">
                <a:latin typeface="SimSun"/>
                <a:cs typeface="SimSun"/>
              </a:rPr>
              <a:t/>
            </a:r>
            <a:r>
              <a:rPr dirty="0" sz="2800" spc="-869">
                <a:latin typeface="SimSun"/>
                <a:cs typeface="SimSun"/>
              </a:rPr>
              <a:t> </a:t>
            </a:r>
            <a:r>
              <a:rPr dirty="0" sz="3050">
                <a:latin typeface="Arial"/>
                <a:cs typeface="Arial"/>
              </a:rPr>
              <a:t/>
            </a:r>
            <a:r>
              <a:rPr dirty="0" sz="3050" spc="-315">
                <a:latin typeface="Arial"/>
                <a:cs typeface="Arial"/>
              </a:rPr>
              <a:t> </a:t>
            </a:r>
            <a:r>
              <a:rPr dirty="0" sz="3050" spc="-50">
                <a:latin typeface="Arial"/>
                <a:cs typeface="Arial"/>
              </a:rPr>
              <a:t/>
            </a:r>
            <a:r>
              <a:rPr dirty="0" sz="3050">
                <a:latin typeface="Arial"/>
                <a:cs typeface="Arial"/>
              </a:rPr>
              <a:t>	</a:t>
            </a:r>
            <a:r>
              <a:rPr dirty="0" sz="2800" spc="355">
                <a:latin typeface="SimSun"/>
                <a:cs typeface="SimSun"/>
              </a:rPr>
              <a:t/>
            </a:r>
            <a:r>
              <a:rPr dirty="0" sz="2800" spc="-175">
                <a:latin typeface="SimSun"/>
                <a:cs typeface="SimSun"/>
              </a:rPr>
              <a:t/>
            </a:r>
            <a:r>
              <a:rPr dirty="0" sz="2800" spc="-875">
                <a:latin typeface="SimSun"/>
                <a:cs typeface="SimSun"/>
              </a:rPr>
              <a:t> </a:t>
            </a:r>
            <a:r>
              <a:rPr dirty="0" sz="3050">
                <a:latin typeface="Arial"/>
                <a:cs typeface="Arial"/>
              </a:rPr>
              <a:t/>
            </a:r>
            <a:r>
              <a:rPr dirty="0" sz="3050" spc="-325">
                <a:latin typeface="Arial"/>
                <a:cs typeface="Arial"/>
              </a:rPr>
              <a:t> </a:t>
            </a:r>
            <a:r>
              <a:rPr dirty="0" sz="3050">
                <a:latin typeface="Arial"/>
                <a:cs typeface="Arial"/>
              </a:rPr>
              <a:t/>
            </a:r>
            <a:r>
              <a:rPr dirty="0" sz="3050" spc="-325">
                <a:latin typeface="Arial"/>
                <a:cs typeface="Arial"/>
              </a:rPr>
              <a:t> </a:t>
            </a:r>
            <a:r>
              <a:rPr dirty="0" sz="3050" spc="-100">
                <a:latin typeface="Arial"/>
                <a:cs typeface="Arial"/>
              </a:rPr>
              <a:t/>
            </a:r>
            <a:r>
              <a:rPr dirty="0" sz="3050" spc="-325">
                <a:latin typeface="Arial"/>
                <a:cs typeface="Arial"/>
              </a:rPr>
              <a:t> </a:t>
            </a:r>
            <a:r>
              <a:rPr dirty="0" sz="3050" spc="-130">
                <a:latin typeface="Arial"/>
                <a:cs typeface="Arial"/>
              </a:rPr>
              <a:t/>
            </a:r>
            <a:r>
              <a:rPr dirty="0" sz="3050" spc="-325">
                <a:latin typeface="Arial"/>
                <a:cs typeface="Arial"/>
              </a:rPr>
              <a:t> </a:t>
            </a:r>
            <a:r>
              <a:rPr dirty="0" sz="3050">
                <a:latin typeface="Arial"/>
                <a:cs typeface="Arial"/>
              </a:rPr>
              <a:t/>
            </a:r>
            <a:r>
              <a:rPr dirty="0" sz="3050" spc="-325">
                <a:latin typeface="Arial"/>
                <a:cs typeface="Arial"/>
              </a:rPr>
              <a:t> </a:t>
            </a:r>
            <a:r>
              <a:rPr dirty="0" sz="3050" spc="-50">
                <a:latin typeface="Arial"/>
                <a:cs typeface="Arial"/>
              </a:rPr>
              <a:t/>
            </a:r>
            <a:r>
              <a:rPr dirty="0" sz="2800" spc="355">
                <a:latin typeface="SimSun"/>
                <a:cs typeface="SimSun"/>
              </a:rPr>
              <a:t/>
            </a:r>
            <a:r>
              <a:rPr dirty="0" sz="3050" spc="-130">
                <a:latin typeface="Arial"/>
                <a:cs typeface="Arial"/>
              </a:rPr>
              <a:t/>
            </a:r>
            <a:r>
              <a:rPr dirty="0" sz="3050" spc="-320">
                <a:latin typeface="Arial"/>
                <a:cs typeface="Arial"/>
              </a:rPr>
              <a:t> </a:t>
            </a:r>
            <a:r>
              <a:rPr dirty="0" sz="3050" spc="-250">
                <a:latin typeface="Arial"/>
                <a:cs typeface="Arial"/>
              </a:rPr>
              <a:t/>
            </a:r>
            <a:r>
              <a:rPr dirty="0" sz="3050" spc="-320">
                <a:latin typeface="Arial"/>
                <a:cs typeface="Arial"/>
              </a:rPr>
              <a:t> </a:t>
            </a:r>
            <a:r>
              <a:rPr dirty="0" sz="2800" spc="355">
                <a:latin typeface="SimSun"/>
                <a:cs typeface="SimSun"/>
              </a:rPr>
              <a:t/>
            </a:r>
            <a:r>
              <a:rPr dirty="0" sz="2800" spc="-175">
                <a:latin typeface="SimSun"/>
                <a:cs typeface="SimSun"/>
              </a:rPr>
              <a:t/>
            </a:r>
            <a:r>
              <a:rPr dirty="0" sz="2800" spc="-869">
                <a:latin typeface="SimSun"/>
                <a:cs typeface="SimSun"/>
              </a:rPr>
              <a:t> </a:t>
            </a:r>
            <a:r>
              <a:rPr dirty="0" sz="3050">
                <a:latin typeface="Arial"/>
                <a:cs typeface="Arial"/>
              </a:rPr>
              <a:t/>
            </a:r>
            <a:r>
              <a:rPr dirty="0" sz="3050" spc="-315">
                <a:latin typeface="Arial"/>
                <a:cs typeface="Arial"/>
              </a:rPr>
              <a:t> </a:t>
            </a:r>
            <a:r>
              <a:rPr dirty="0" sz="3050">
                <a:latin typeface="Arial"/>
                <a:cs typeface="Arial"/>
              </a:rPr>
              <a:t/>
            </a:r>
            <a:r>
              <a:rPr dirty="0" sz="3050" spc="-320">
                <a:latin typeface="Arial"/>
                <a:cs typeface="Arial"/>
              </a:rPr>
              <a:t> </a:t>
            </a:r>
            <a:r>
              <a:rPr dirty="0" sz="2800" spc="355">
                <a:latin typeface="SimSun"/>
                <a:cs typeface="SimSun"/>
              </a:rPr>
              <a:t/>
            </a:r>
            <a:r>
              <a:rPr dirty="0" sz="2800" spc="-175">
                <a:latin typeface="SimSun"/>
                <a:cs typeface="SimSun"/>
              </a:rPr>
              <a:t/>
            </a:r>
            <a:r>
              <a:rPr dirty="0" sz="2800" spc="-869">
                <a:latin typeface="SimSun"/>
                <a:cs typeface="SimSun"/>
              </a:rPr>
              <a:t> </a:t>
            </a:r>
            <a:r>
              <a:rPr dirty="0" sz="3050">
                <a:latin typeface="Arial"/>
                <a:cs typeface="Arial"/>
              </a:rPr>
              <a:t/>
            </a:r>
            <a:r>
              <a:rPr dirty="0" sz="3050" spc="-320">
                <a:latin typeface="Arial"/>
                <a:cs typeface="Arial"/>
              </a:rPr>
              <a:t> </a:t>
            </a:r>
            <a:r>
              <a:rPr dirty="0" sz="2800" spc="355">
                <a:latin typeface="SimSun"/>
                <a:cs typeface="SimSun"/>
              </a:rPr>
              <a:t/>
            </a:r>
            <a:r>
              <a:rPr dirty="0" sz="2800" spc="-175">
                <a:latin typeface="SimSun"/>
                <a:cs typeface="SimSun"/>
              </a:rPr>
              <a:t/>
            </a:r>
            <a:r>
              <a:rPr dirty="0" sz="2800" spc="-865">
                <a:latin typeface="SimSun"/>
                <a:cs typeface="SimSun"/>
              </a:rPr>
              <a:t> </a:t>
            </a:r>
            <a:r>
              <a:rPr dirty="0" sz="3050">
                <a:latin typeface="Arial"/>
                <a:cs typeface="Arial"/>
              </a:rPr>
              <a:t/>
            </a:r>
            <a:r>
              <a:rPr dirty="0" sz="3050" spc="-320">
                <a:latin typeface="Arial"/>
                <a:cs typeface="Arial"/>
              </a:rPr>
              <a:t> </a:t>
            </a:r>
            <a:r>
              <a:rPr dirty="0" sz="2800" spc="355">
                <a:latin typeface="SimSun"/>
                <a:cs typeface="SimSun"/>
              </a:rPr>
              <a:t/>
            </a:r>
            <a:r>
              <a:rPr dirty="0" sz="2800" spc="-175">
                <a:latin typeface="SimSun"/>
                <a:cs typeface="SimSun"/>
              </a:rPr>
              <a:t/>
            </a:r>
            <a:r>
              <a:rPr dirty="0" sz="2800" spc="-869">
                <a:latin typeface="SimSun"/>
                <a:cs typeface="SimSun"/>
              </a:rPr>
              <a:t> </a:t>
            </a:r>
            <a:r>
              <a:rPr dirty="0" sz="3050" spc="-100">
                <a:latin typeface="Arial"/>
                <a:cs typeface="Arial"/>
              </a:rPr>
              <a:t/>
            </a:r>
            <a:r>
              <a:rPr dirty="0" sz="3050" spc="-320">
                <a:latin typeface="Arial"/>
                <a:cs typeface="Arial"/>
              </a:rPr>
              <a:t> </a:t>
            </a:r>
            <a:r>
              <a:rPr dirty="0" sz="3050" spc="-130">
                <a:latin typeface="Arial"/>
                <a:cs typeface="Arial"/>
              </a:rPr>
              <a:t/>
            </a:r>
            <a:r>
              <a:rPr dirty="0" sz="3050" spc="-315">
                <a:latin typeface="Arial"/>
                <a:cs typeface="Arial"/>
              </a:rPr>
              <a:t> </a:t>
            </a:r>
            <a:r>
              <a:rPr dirty="0" sz="3050">
                <a:latin typeface="Arial"/>
                <a:cs typeface="Arial"/>
              </a:rPr>
              <a:t/>
            </a:r>
            <a:r>
              <a:rPr dirty="0" sz="3050" spc="-320">
                <a:latin typeface="Arial"/>
                <a:cs typeface="Arial"/>
              </a:rPr>
              <a:t> </a:t>
            </a:r>
            <a:r>
              <a:rPr dirty="0" sz="3050">
                <a:latin typeface="Arial"/>
                <a:cs typeface="Arial"/>
              </a:rPr>
              <a:t/>
            </a:r>
            <a:r>
              <a:rPr dirty="0" sz="3050" spc="-320">
                <a:latin typeface="Arial"/>
                <a:cs typeface="Arial"/>
              </a:rPr>
              <a:t> </a:t>
            </a:r>
            <a:r>
              <a:rPr dirty="0" sz="2800" spc="355">
                <a:latin typeface="SimSun"/>
                <a:cs typeface="SimSun"/>
              </a:rPr>
              <a:t/>
            </a:r>
            <a:r>
              <a:rPr dirty="0" sz="2800" spc="-50">
                <a:latin typeface="SimSun"/>
                <a:cs typeface="SimSun"/>
              </a:rPr>
              <a:t/>
            </a:r>
            <a:endParaRPr sz="2800">
              <a:latin typeface="SimSun"/>
              <a:cs typeface="SimSun"/>
            </a:endParaRPr>
          </a:p>
          <a:p>
            <a:pPr marL="12700">
              <a:lnSpc>
                <a:spcPct val="100000"/>
              </a:lnSpc>
              <a:spcBef>
                <a:spcPts val="15"/>
              </a:spcBef>
            </a:pPr>
            <a:r>
              <a:rPr dirty="0" sz="3050" spc="-130">
                <a:latin typeface="Times New Roman"/>
                <a:ea typeface="Times New Roman"/>
                <a:cs typeface="Times New Roman"/>
                <a:sym typeface="Times New Roman"/>
              </a:rPr>
              <a:t>The hexadecimal representation of the ASCII value of AD, which indicates that the current oil level value is 0xFA32;</a:t>
            </a:r>
            <a:r>
              <a:rPr dirty="0" sz="3050" spc="-325">
                <a:latin typeface="Arial"/>
                <a:cs typeface="Arial"/>
              </a:rPr>
              <a:t> </a:t>
            </a:r>
            <a:r>
              <a:rPr dirty="0" sz="3050" spc="-250">
                <a:latin typeface="Arial"/>
                <a:cs typeface="Arial"/>
              </a:rPr>
              <a:t/>
            </a:r>
            <a:r>
              <a:rPr dirty="0" sz="3050" spc="-325">
                <a:latin typeface="Arial"/>
                <a:cs typeface="Arial"/>
              </a:rPr>
              <a:t> </a:t>
            </a:r>
            <a:r>
              <a:rPr dirty="0" sz="2800" spc="355">
                <a:latin typeface="SimSun"/>
                <a:cs typeface="SimSun"/>
              </a:rPr>
              <a:t/>
            </a:r>
            <a:r>
              <a:rPr dirty="0" sz="3050" spc="-130">
                <a:latin typeface="Arial"/>
                <a:cs typeface="Arial"/>
              </a:rPr>
              <a:t/>
            </a:r>
            <a:r>
              <a:rPr dirty="0" sz="3050" spc="-325">
                <a:latin typeface="Arial"/>
                <a:cs typeface="Arial"/>
              </a:rPr>
              <a:t> </a:t>
            </a:r>
            <a:r>
              <a:rPr dirty="0" sz="3050" spc="-250">
                <a:latin typeface="Arial"/>
                <a:cs typeface="Arial"/>
              </a:rPr>
              <a:t/>
            </a:r>
            <a:r>
              <a:rPr dirty="0" sz="3050" spc="-325">
                <a:latin typeface="Arial"/>
                <a:cs typeface="Arial"/>
              </a:rPr>
              <a:t> </a:t>
            </a:r>
            <a:r>
              <a:rPr dirty="0" sz="3050" spc="-265">
                <a:latin typeface="Arial"/>
                <a:cs typeface="Arial"/>
              </a:rPr>
              <a:t/>
            </a:r>
            <a:r>
              <a:rPr dirty="0" sz="3050" spc="-325">
                <a:latin typeface="Arial"/>
                <a:cs typeface="Arial"/>
              </a:rPr>
              <a:t> </a:t>
            </a:r>
            <a:r>
              <a:rPr dirty="0" sz="3050" spc="-125">
                <a:latin typeface="Arial"/>
                <a:cs typeface="Arial"/>
              </a:rPr>
              <a:t/>
            </a:r>
            <a:r>
              <a:rPr dirty="0" sz="3050" spc="-325">
                <a:latin typeface="Arial"/>
                <a:cs typeface="Arial"/>
              </a:rPr>
              <a:t> </a:t>
            </a:r>
            <a:r>
              <a:rPr dirty="0" sz="3050" spc="-125">
                <a:latin typeface="Arial"/>
                <a:cs typeface="Arial"/>
              </a:rPr>
              <a:t/>
            </a:r>
            <a:r>
              <a:rPr dirty="0" sz="3050" spc="-325">
                <a:latin typeface="Arial"/>
                <a:cs typeface="Arial"/>
              </a:rPr>
              <a:t> </a:t>
            </a:r>
            <a:r>
              <a:rPr dirty="0" sz="2800" spc="229">
                <a:latin typeface="SimSun"/>
                <a:cs typeface="SimSun"/>
              </a:rPr>
              <a:t/>
            </a:r>
            <a:r>
              <a:rPr dirty="0" sz="3050">
                <a:latin typeface="Arial"/>
                <a:cs typeface="Arial"/>
              </a:rPr>
              <a:t/>
            </a:r>
            <a:r>
              <a:rPr dirty="0" sz="3050" spc="-325">
                <a:latin typeface="Arial"/>
                <a:cs typeface="Arial"/>
              </a:rPr>
              <a:t> </a:t>
            </a:r>
            <a:r>
              <a:rPr dirty="0" sz="3050" spc="-100">
                <a:latin typeface="Arial"/>
                <a:cs typeface="Arial"/>
              </a:rPr>
              <a:t/>
            </a:r>
            <a:r>
              <a:rPr dirty="0" sz="3050" spc="-325">
                <a:latin typeface="Arial"/>
                <a:cs typeface="Arial"/>
              </a:rPr>
              <a:t> </a:t>
            </a:r>
            <a:r>
              <a:rPr dirty="0" sz="3050" spc="-100">
                <a:latin typeface="Arial"/>
                <a:cs typeface="Arial"/>
              </a:rPr>
              <a:t/>
            </a:r>
            <a:r>
              <a:rPr dirty="0" sz="3050" spc="-325">
                <a:latin typeface="Arial"/>
                <a:cs typeface="Arial"/>
              </a:rPr>
              <a:t> </a:t>
            </a:r>
            <a:r>
              <a:rPr dirty="0" sz="3050" spc="-130">
                <a:latin typeface="Arial"/>
                <a:cs typeface="Arial"/>
              </a:rPr>
              <a:t/>
            </a:r>
            <a:r>
              <a:rPr dirty="0" sz="3050" spc="-325">
                <a:latin typeface="Arial"/>
                <a:cs typeface="Arial"/>
              </a:rPr>
              <a:t> </a:t>
            </a:r>
            <a:r>
              <a:rPr dirty="0" sz="3050">
                <a:latin typeface="Arial"/>
                <a:cs typeface="Arial"/>
              </a:rPr>
              <a:t/>
            </a:r>
            <a:r>
              <a:rPr dirty="0" sz="3050" spc="-325">
                <a:latin typeface="Arial"/>
                <a:cs typeface="Arial"/>
              </a:rPr>
              <a:t> </a:t>
            </a:r>
            <a:r>
              <a:rPr dirty="0" sz="3050">
                <a:latin typeface="Arial"/>
                <a:cs typeface="Arial"/>
              </a:rPr>
              <a:t/>
            </a:r>
            <a:r>
              <a:rPr dirty="0" sz="3050" spc="-325">
                <a:latin typeface="Arial"/>
                <a:cs typeface="Arial"/>
              </a:rPr>
              <a:t> </a:t>
            </a:r>
            <a:r>
              <a:rPr dirty="0" sz="2800" spc="-50">
                <a:latin typeface="SimSun"/>
                <a:cs typeface="SimSun"/>
              </a:rPr>
              <a:t/>
            </a:r>
            <a:endParaRPr sz="2800">
              <a:latin typeface="SimSun"/>
              <a:cs typeface="SimSun"/>
            </a:endParaRPr>
          </a:p>
          <a:p>
            <a:pPr marL="12700">
              <a:lnSpc>
                <a:spcPct val="100000"/>
              </a:lnSpc>
              <a:spcBef>
                <a:spcPts val="5"/>
              </a:spcBef>
            </a:pPr>
            <a:r>
              <a:rPr dirty="0" sz="3050" spc="-229">
                <a:latin typeface="Times New Roman"/>
                <a:ea typeface="Times New Roman"/>
                <a:cs typeface="Times New Roman"/>
                <a:sym typeface="Times New Roman"/>
              </a:rPr>
              <a:t>B6 is for parity check.</a:t>
            </a:r>
            <a:r>
              <a:rPr dirty="0" sz="3050" spc="-320">
                <a:latin typeface="Arial"/>
                <a:cs typeface="Arial"/>
              </a:rPr>
              <a:t> </a:t>
            </a:r>
            <a:r>
              <a:rPr dirty="0" sz="3050">
                <a:latin typeface="Arial"/>
                <a:cs typeface="Arial"/>
              </a:rPr>
              <a:t/>
            </a:r>
            <a:r>
              <a:rPr dirty="0" sz="3050" spc="-320">
                <a:latin typeface="Arial"/>
                <a:cs typeface="Arial"/>
              </a:rPr>
              <a:t> </a:t>
            </a:r>
            <a:r>
              <a:rPr dirty="0" sz="2800" spc="355">
                <a:latin typeface="SimSun"/>
                <a:cs typeface="SimSun"/>
              </a:rPr>
              <a:t/>
            </a:r>
            <a:r>
              <a:rPr dirty="0" sz="900" spc="1675">
                <a:latin typeface="SimSun"/>
                <a:cs typeface="SimSun"/>
              </a:rPr>
              <a:t/>
            </a:r>
            <a:endParaRPr sz="900">
              <a:latin typeface="SimSun"/>
              <a:cs typeface="SimSun"/>
            </a:endParaRPr>
          </a:p>
          <a:p>
            <a:pPr>
              <a:lnSpc>
                <a:spcPct val="100000"/>
              </a:lnSpc>
              <a:spcBef>
                <a:spcPts val="345"/>
              </a:spcBef>
            </a:pPr>
            <a:endParaRPr sz="2600">
              <a:latin typeface="SimSun"/>
              <a:cs typeface="SimSun"/>
            </a:endParaRPr>
          </a:p>
          <a:p>
            <a:pPr marL="12700">
              <a:lnSpc>
                <a:spcPct val="100000"/>
              </a:lnSpc>
              <a:tabLst>
                <a:tab pos="6405245" algn="l"/>
              </a:tabLst>
            </a:pPr>
            <a:r>
              <a:rPr dirty="0" sz="2800" spc="325">
                <a:latin typeface="Times New Roman"/>
                <a:ea typeface="Times New Roman"/>
                <a:cs typeface="Times New Roman"/>
                <a:sym typeface="Times New Roman"/>
              </a:rPr>
              <a:t>Liquid level conversion: *CFV0100FA32B6: 00FA32 (hexadecimal) =</a:t>
            </a:r>
            <a:r>
              <a:rPr dirty="0" sz="2800" spc="355">
                <a:latin typeface="SimSun"/>
                <a:cs typeface="SimSun"/>
              </a:rPr>
              <a:t/>
            </a:r>
            <a:r>
              <a:rPr dirty="0" sz="2800">
                <a:latin typeface="SimSun"/>
                <a:cs typeface="SimSun"/>
              </a:rPr>
              <a:t/>
            </a:r>
            <a:r>
              <a:rPr dirty="0" sz="2800" spc="420">
                <a:latin typeface="SimSun"/>
                <a:cs typeface="SimSun"/>
              </a:rPr>
              <a:t> </a:t>
            </a:r>
            <a:r>
              <a:rPr dirty="0" sz="3050" spc="95">
                <a:latin typeface="Arial"/>
                <a:cs typeface="Arial"/>
              </a:rPr>
              <a:t/>
            </a:r>
            <a:r>
              <a:rPr dirty="0" sz="3050" spc="-325">
                <a:latin typeface="Arial"/>
                <a:cs typeface="Arial"/>
              </a:rPr>
              <a:t> </a:t>
            </a:r>
            <a:r>
              <a:rPr dirty="0" sz="3050" spc="-265">
                <a:latin typeface="Arial"/>
                <a:cs typeface="Arial"/>
              </a:rPr>
              <a:t/>
            </a:r>
            <a:r>
              <a:rPr dirty="0" sz="3050" spc="-325">
                <a:latin typeface="Arial"/>
                <a:cs typeface="Arial"/>
              </a:rPr>
              <a:t> </a:t>
            </a:r>
            <a:r>
              <a:rPr dirty="0" sz="3050" spc="-100">
                <a:latin typeface="Arial"/>
                <a:cs typeface="Arial"/>
              </a:rPr>
              <a:t/>
            </a:r>
            <a:r>
              <a:rPr dirty="0" sz="3050" spc="-325">
                <a:latin typeface="Arial"/>
                <a:cs typeface="Arial"/>
              </a:rPr>
              <a:t> </a:t>
            </a:r>
            <a:r>
              <a:rPr dirty="0" sz="3050" spc="-229">
                <a:latin typeface="Arial"/>
                <a:cs typeface="Arial"/>
              </a:rPr>
              <a:t/>
            </a:r>
            <a:r>
              <a:rPr dirty="0" sz="3050" spc="-325">
                <a:latin typeface="Arial"/>
                <a:cs typeface="Arial"/>
              </a:rPr>
              <a:t> </a:t>
            </a:r>
            <a:r>
              <a:rPr dirty="0" sz="3050">
                <a:latin typeface="Arial"/>
                <a:cs typeface="Arial"/>
              </a:rPr>
              <a:t/>
            </a:r>
            <a:r>
              <a:rPr dirty="0" sz="3050" spc="-325">
                <a:latin typeface="Arial"/>
                <a:cs typeface="Arial"/>
              </a:rPr>
              <a:t> </a:t>
            </a:r>
            <a:r>
              <a:rPr dirty="0" sz="3050">
                <a:latin typeface="Arial"/>
                <a:cs typeface="Arial"/>
              </a:rPr>
              <a:t/>
            </a:r>
            <a:r>
              <a:rPr dirty="0" sz="3050" spc="-325">
                <a:latin typeface="Arial"/>
                <a:cs typeface="Arial"/>
              </a:rPr>
              <a:t> </a:t>
            </a:r>
            <a:r>
              <a:rPr dirty="0" sz="3050">
                <a:latin typeface="Arial"/>
                <a:cs typeface="Arial"/>
              </a:rPr>
              <a:t/>
            </a:r>
            <a:r>
              <a:rPr dirty="0" sz="3050" spc="-325">
                <a:latin typeface="Arial"/>
                <a:cs typeface="Arial"/>
              </a:rPr>
              <a:t> </a:t>
            </a:r>
            <a:r>
              <a:rPr dirty="0" sz="3050">
                <a:latin typeface="Arial"/>
                <a:cs typeface="Arial"/>
              </a:rPr>
              <a:t/>
            </a:r>
            <a:r>
              <a:rPr dirty="0" sz="3050" spc="-325">
                <a:latin typeface="Arial"/>
                <a:cs typeface="Arial"/>
              </a:rPr>
              <a:t> </a:t>
            </a:r>
            <a:r>
              <a:rPr dirty="0" sz="3050" spc="-100">
                <a:latin typeface="Arial"/>
                <a:cs typeface="Arial"/>
              </a:rPr>
              <a:t/>
            </a:r>
            <a:r>
              <a:rPr dirty="0" sz="3050" spc="-325">
                <a:latin typeface="Arial"/>
                <a:cs typeface="Arial"/>
              </a:rPr>
              <a:t> </a:t>
            </a:r>
            <a:r>
              <a:rPr dirty="0" sz="3050" spc="-130">
                <a:latin typeface="Arial"/>
                <a:cs typeface="Arial"/>
              </a:rPr>
              <a:t/>
            </a:r>
            <a:r>
              <a:rPr dirty="0" sz="3050" spc="-325">
                <a:latin typeface="Arial"/>
                <a:cs typeface="Arial"/>
              </a:rPr>
              <a:t> </a:t>
            </a:r>
            <a:r>
              <a:rPr dirty="0" sz="3050">
                <a:latin typeface="Arial"/>
                <a:cs typeface="Arial"/>
              </a:rPr>
              <a:t/>
            </a:r>
            <a:r>
              <a:rPr dirty="0" sz="3050" spc="-325">
                <a:latin typeface="Arial"/>
                <a:cs typeface="Arial"/>
              </a:rPr>
              <a:t> </a:t>
            </a:r>
            <a:r>
              <a:rPr dirty="0" sz="3050">
                <a:latin typeface="Arial"/>
                <a:cs typeface="Arial"/>
              </a:rPr>
              <a:t/>
            </a:r>
            <a:r>
              <a:rPr dirty="0" sz="3050" spc="-325">
                <a:latin typeface="Arial"/>
                <a:cs typeface="Arial"/>
              </a:rPr>
              <a:t> </a:t>
            </a:r>
            <a:r>
              <a:rPr dirty="0" sz="3050" spc="-229">
                <a:latin typeface="Arial"/>
                <a:cs typeface="Arial"/>
              </a:rPr>
              <a:t/>
            </a:r>
            <a:r>
              <a:rPr dirty="0" sz="3050" spc="-325">
                <a:latin typeface="Arial"/>
                <a:cs typeface="Arial"/>
              </a:rPr>
              <a:t> </a:t>
            </a:r>
            <a:r>
              <a:rPr dirty="0" sz="3050" spc="-50">
                <a:latin typeface="Arial"/>
                <a:cs typeface="Arial"/>
              </a:rPr>
              <a:t/>
            </a:r>
            <a:r>
              <a:rPr dirty="0" sz="3050">
                <a:latin typeface="Arial"/>
                <a:cs typeface="Arial"/>
              </a:rPr>
              <a:t>	</a:t>
            </a:r>
            <a:r>
              <a:rPr dirty="0" sz="2800" spc="-175">
                <a:latin typeface="SimSun"/>
                <a:cs typeface="SimSun"/>
              </a:rPr>
              <a:t/>
            </a:r>
            <a:r>
              <a:rPr dirty="0" sz="2800" spc="-875">
                <a:latin typeface="SimSun"/>
                <a:cs typeface="SimSun"/>
              </a:rPr>
              <a:t> </a:t>
            </a:r>
            <a:r>
              <a:rPr dirty="0" sz="3050">
                <a:latin typeface="Arial"/>
                <a:cs typeface="Arial"/>
              </a:rPr>
              <a:t/>
            </a:r>
            <a:r>
              <a:rPr dirty="0" sz="3050" spc="-320">
                <a:latin typeface="Arial"/>
                <a:cs typeface="Arial"/>
              </a:rPr>
              <a:t> </a:t>
            </a:r>
            <a:r>
              <a:rPr dirty="0" sz="3050">
                <a:latin typeface="Arial"/>
                <a:cs typeface="Arial"/>
              </a:rPr>
              <a:t/>
            </a:r>
            <a:r>
              <a:rPr dirty="0" sz="3050" spc="-320">
                <a:latin typeface="Arial"/>
                <a:cs typeface="Arial"/>
              </a:rPr>
              <a:t> </a:t>
            </a:r>
            <a:r>
              <a:rPr dirty="0" sz="3050" spc="-100">
                <a:latin typeface="Arial"/>
                <a:cs typeface="Arial"/>
              </a:rPr>
              <a:t/>
            </a:r>
            <a:r>
              <a:rPr dirty="0" sz="3050" spc="-325">
                <a:latin typeface="Arial"/>
                <a:cs typeface="Arial"/>
              </a:rPr>
              <a:t> </a:t>
            </a:r>
            <a:r>
              <a:rPr dirty="0" sz="3050" spc="-130">
                <a:latin typeface="Arial"/>
                <a:cs typeface="Arial"/>
              </a:rPr>
              <a:t/>
            </a:r>
            <a:r>
              <a:rPr dirty="0" sz="3050" spc="-320">
                <a:latin typeface="Arial"/>
                <a:cs typeface="Arial"/>
              </a:rPr>
              <a:t> </a:t>
            </a:r>
            <a:r>
              <a:rPr dirty="0" sz="3050">
                <a:latin typeface="Arial"/>
                <a:cs typeface="Arial"/>
              </a:rPr>
              <a:t/>
            </a:r>
            <a:r>
              <a:rPr dirty="0" sz="3050" spc="-320">
                <a:latin typeface="Arial"/>
                <a:cs typeface="Arial"/>
              </a:rPr>
              <a:t> </a:t>
            </a:r>
            <a:r>
              <a:rPr dirty="0" sz="3050">
                <a:latin typeface="Arial"/>
                <a:cs typeface="Arial"/>
              </a:rPr>
              <a:t/>
            </a:r>
            <a:r>
              <a:rPr dirty="0" sz="3050" spc="-320">
                <a:latin typeface="Arial"/>
                <a:cs typeface="Arial"/>
              </a:rPr>
              <a:t> </a:t>
            </a:r>
            <a:r>
              <a:rPr dirty="0" sz="2800" spc="-175">
                <a:latin typeface="SimSun"/>
                <a:cs typeface="SimSun"/>
              </a:rPr>
              <a:t/>
            </a:r>
            <a:r>
              <a:rPr dirty="0" sz="2800" spc="-875">
                <a:latin typeface="SimSun"/>
                <a:cs typeface="SimSun"/>
              </a:rPr>
              <a:t> </a:t>
            </a:r>
            <a:r>
              <a:rPr dirty="0" sz="3050">
                <a:latin typeface="Arial"/>
                <a:cs typeface="Arial"/>
              </a:rPr>
              <a:t/>
            </a:r>
            <a:r>
              <a:rPr dirty="0" sz="3050" spc="-320">
                <a:latin typeface="Arial"/>
                <a:cs typeface="Arial"/>
              </a:rPr>
              <a:t> </a:t>
            </a:r>
            <a:r>
              <a:rPr dirty="0" sz="3050">
                <a:latin typeface="Arial"/>
                <a:cs typeface="Arial"/>
              </a:rPr>
              <a:t/>
            </a:r>
            <a:r>
              <a:rPr dirty="0" sz="3050" spc="-320">
                <a:latin typeface="Arial"/>
                <a:cs typeface="Arial"/>
              </a:rPr>
              <a:t> </a:t>
            </a:r>
            <a:r>
              <a:rPr dirty="0" sz="2800" spc="355">
                <a:latin typeface="SimSun"/>
                <a:cs typeface="SimSun"/>
              </a:rPr>
              <a:t/>
            </a:r>
            <a:r>
              <a:rPr dirty="0" sz="2800" spc="-175">
                <a:latin typeface="SimSun"/>
                <a:cs typeface="SimSun"/>
              </a:rPr>
              <a:t/>
            </a:r>
            <a:r>
              <a:rPr dirty="0" sz="2800" spc="-875">
                <a:latin typeface="SimSun"/>
                <a:cs typeface="SimSun"/>
              </a:rPr>
              <a:t> </a:t>
            </a:r>
            <a:r>
              <a:rPr dirty="0" sz="3050" spc="-50">
                <a:latin typeface="Arial"/>
                <a:cs typeface="Arial"/>
              </a:rPr>
              <a:t/>
            </a:r>
            <a:endParaRPr sz="3050">
              <a:latin typeface="Arial"/>
              <a:cs typeface="Arial"/>
            </a:endParaRPr>
          </a:p>
          <a:p>
            <a:pPr marL="12700">
              <a:lnSpc>
                <a:spcPct val="100000"/>
              </a:lnSpc>
              <a:spcBef>
                <a:spcPts val="5"/>
              </a:spcBef>
            </a:pPr>
            <a:r>
              <a:rPr dirty="0" sz="3050">
                <a:latin typeface="Times New Roman"/>
                <a:ea typeface="Times New Roman"/>
                <a:cs typeface="Times New Roman"/>
                <a:sym typeface="Times New Roman"/>
              </a:rPr>
              <a:t>64050 (decimal)</a:t>
            </a:r>
            <a:r>
              <a:rPr dirty="0" sz="3050" spc="-325">
                <a:latin typeface="Arial"/>
                <a:cs typeface="Arial"/>
              </a:rPr>
              <a:t> </a:t>
            </a:r>
            <a:r>
              <a:rPr dirty="0" sz="3050">
                <a:latin typeface="Arial"/>
                <a:cs typeface="Arial"/>
              </a:rPr>
              <a:t/>
            </a:r>
            <a:r>
              <a:rPr dirty="0" sz="3050" spc="-325">
                <a:latin typeface="Arial"/>
                <a:cs typeface="Arial"/>
              </a:rPr>
              <a:t> </a:t>
            </a:r>
            <a:r>
              <a:rPr dirty="0" sz="3050">
                <a:latin typeface="Arial"/>
                <a:cs typeface="Arial"/>
              </a:rPr>
              <a:t/>
            </a:r>
            <a:r>
              <a:rPr dirty="0" sz="3050" spc="-320">
                <a:latin typeface="Arial"/>
                <a:cs typeface="Arial"/>
              </a:rPr>
              <a:t> </a:t>
            </a:r>
            <a:r>
              <a:rPr dirty="0" sz="3050">
                <a:latin typeface="Arial"/>
                <a:cs typeface="Arial"/>
              </a:rPr>
              <a:t/>
            </a:r>
            <a:r>
              <a:rPr dirty="0" sz="3050" spc="-325">
                <a:latin typeface="Arial"/>
                <a:cs typeface="Arial"/>
              </a:rPr>
              <a:t> </a:t>
            </a:r>
            <a:r>
              <a:rPr dirty="0" sz="3050">
                <a:latin typeface="Arial"/>
                <a:cs typeface="Arial"/>
              </a:rPr>
              <a:t/>
            </a:r>
            <a:r>
              <a:rPr dirty="0" sz="3050" spc="-320">
                <a:latin typeface="Arial"/>
                <a:cs typeface="Arial"/>
              </a:rPr>
              <a:t> </a:t>
            </a:r>
            <a:r>
              <a:rPr dirty="0" sz="2800" spc="-175">
                <a:latin typeface="SimSun"/>
                <a:cs typeface="SimSun"/>
              </a:rPr>
              <a:t/>
            </a:r>
            <a:r>
              <a:rPr dirty="0" sz="2800" spc="40">
                <a:latin typeface="SimSun"/>
                <a:cs typeface="SimSun"/>
              </a:rPr>
              <a:t/>
            </a:r>
            <a:r>
              <a:rPr dirty="0" sz="2800" spc="-50">
                <a:latin typeface="SimSun"/>
                <a:cs typeface="SimSun"/>
              </a:rPr>
              <a:t/>
            </a:r>
            <a:endParaRPr sz="2800">
              <a:latin typeface="SimSun"/>
              <a:cs typeface="SimSun"/>
            </a:endParaRPr>
          </a:p>
          <a:p>
            <a:pPr marL="12700">
              <a:lnSpc>
                <a:spcPct val="100000"/>
              </a:lnSpc>
              <a:spcBef>
                <a:spcPts val="5"/>
              </a:spcBef>
              <a:tabLst>
                <a:tab pos="872490" algn="l"/>
                <a:tab pos="2473325" algn="l"/>
                <a:tab pos="2861310" algn="l"/>
                <a:tab pos="5829300" algn="l"/>
                <a:tab pos="6410960" algn="l"/>
                <a:tab pos="7887334" algn="l"/>
              </a:tabLst>
            </a:pPr>
            <a:r>
              <a:rPr dirty="0" sz="3050" spc="220">
                <a:latin typeface="Times New Roman"/>
                <a:ea typeface="Times New Roman"/>
                <a:cs typeface="Times New Roman"/>
                <a:sym typeface="Times New Roman"/>
              </a:rPr>
              <a:t>-&gt;	64050/	65535*1000≈977.3mm</a:t>
            </a:r>
            <a:r>
              <a:rPr dirty="0" sz="3050" spc="-325">
                <a:latin typeface="Arial"/>
                <a:cs typeface="Arial"/>
              </a:rPr>
              <a:t> </a:t>
            </a:r>
            <a:r>
              <a:rPr dirty="0" sz="3050" spc="-50">
                <a:latin typeface="Arial"/>
                <a:cs typeface="Arial"/>
              </a:rPr>
              <a:t/>
            </a:r>
            <a:r>
              <a:rPr dirty="0" sz="3050">
                <a:latin typeface="Arial"/>
                <a:cs typeface="Arial"/>
              </a:rPr>
              <a:t/>
            </a:r>
            <a:r>
              <a:rPr dirty="0" sz="3050" spc="-335">
                <a:latin typeface="Arial"/>
                <a:cs typeface="Arial"/>
              </a:rPr>
              <a:t> </a:t>
            </a:r>
            <a:r>
              <a:rPr dirty="0" sz="3050">
                <a:latin typeface="Arial"/>
                <a:cs typeface="Arial"/>
              </a:rPr>
              <a:t/>
            </a:r>
            <a:r>
              <a:rPr dirty="0" sz="3050" spc="-325">
                <a:latin typeface="Arial"/>
                <a:cs typeface="Arial"/>
              </a:rPr>
              <a:t> </a:t>
            </a:r>
            <a:r>
              <a:rPr dirty="0" sz="3050">
                <a:latin typeface="Arial"/>
                <a:cs typeface="Arial"/>
              </a:rPr>
              <a:t/>
            </a:r>
            <a:r>
              <a:rPr dirty="0" sz="3050" spc="-325">
                <a:latin typeface="Arial"/>
                <a:cs typeface="Arial"/>
              </a:rPr>
              <a:t> </a:t>
            </a:r>
            <a:r>
              <a:rPr dirty="0" sz="3050">
                <a:latin typeface="Arial"/>
                <a:cs typeface="Arial"/>
              </a:rPr>
              <a:t/>
            </a:r>
            <a:r>
              <a:rPr dirty="0" sz="3050" spc="-325">
                <a:latin typeface="Arial"/>
                <a:cs typeface="Arial"/>
              </a:rPr>
              <a:t> </a:t>
            </a:r>
            <a:r>
              <a:rPr dirty="0" sz="3050" spc="-50">
                <a:latin typeface="Arial"/>
                <a:cs typeface="Arial"/>
              </a:rPr>
              <a:t/>
            </a:r>
            <a:r>
              <a:rPr dirty="0" sz="3050">
                <a:latin typeface="Arial"/>
                <a:cs typeface="Arial"/>
              </a:rPr>
              <a:t>	</a:t>
            </a:r>
            <a:r>
              <a:rPr dirty="0" sz="3050" spc="195">
                <a:latin typeface="Arial"/>
                <a:cs typeface="Arial"/>
              </a:rPr>
              <a:t/>
            </a:r>
            <a:r>
              <a:rPr dirty="0" sz="3050">
                <a:latin typeface="Arial"/>
                <a:cs typeface="Arial"/>
              </a:rPr>
              <a:t/>
            </a:r>
            <a:r>
              <a:rPr dirty="0" sz="3050" spc="-325">
                <a:latin typeface="Arial"/>
                <a:cs typeface="Arial"/>
              </a:rPr>
              <a:t> </a:t>
            </a:r>
            <a:r>
              <a:rPr dirty="0" sz="3050">
                <a:latin typeface="Arial"/>
                <a:cs typeface="Arial"/>
              </a:rPr>
              <a:t/>
            </a:r>
            <a:r>
              <a:rPr dirty="0" sz="3050" spc="-325">
                <a:latin typeface="Arial"/>
                <a:cs typeface="Arial"/>
              </a:rPr>
              <a:t> </a:t>
            </a:r>
            <a:r>
              <a:rPr dirty="0" sz="3050">
                <a:latin typeface="Arial"/>
                <a:cs typeface="Arial"/>
              </a:rPr>
              <a:t/>
            </a:r>
            <a:r>
              <a:rPr dirty="0" sz="3050" spc="-325">
                <a:latin typeface="Arial"/>
                <a:cs typeface="Arial"/>
              </a:rPr>
              <a:t> </a:t>
            </a:r>
            <a:r>
              <a:rPr dirty="0" sz="3050">
                <a:latin typeface="Arial"/>
                <a:cs typeface="Arial"/>
              </a:rPr>
              <a:t/>
            </a:r>
            <a:r>
              <a:rPr dirty="0" sz="3050" spc="-325">
                <a:latin typeface="Arial"/>
                <a:cs typeface="Arial"/>
              </a:rPr>
              <a:t> </a:t>
            </a:r>
            <a:r>
              <a:rPr dirty="0" sz="3050">
                <a:latin typeface="Arial"/>
                <a:cs typeface="Arial"/>
              </a:rPr>
              <a:t/>
            </a:r>
            <a:r>
              <a:rPr dirty="0" sz="3050" spc="-325">
                <a:latin typeface="Arial"/>
                <a:cs typeface="Arial"/>
              </a:rPr>
              <a:t> </a:t>
            </a:r>
            <a:r>
              <a:rPr dirty="0" sz="3050" spc="95">
                <a:latin typeface="Arial"/>
                <a:cs typeface="Arial"/>
              </a:rPr>
              <a:t/>
            </a:r>
            <a:r>
              <a:rPr dirty="0" sz="3050" spc="-325">
                <a:latin typeface="Arial"/>
                <a:cs typeface="Arial"/>
              </a:rPr>
              <a:t> </a:t>
            </a:r>
            <a:r>
              <a:rPr dirty="0" sz="3050">
                <a:latin typeface="Arial"/>
                <a:cs typeface="Arial"/>
              </a:rPr>
              <a:t/>
            </a:r>
            <a:r>
              <a:rPr dirty="0" sz="3050" spc="-325">
                <a:latin typeface="Arial"/>
                <a:cs typeface="Arial"/>
              </a:rPr>
              <a:t> </a:t>
            </a:r>
            <a:r>
              <a:rPr dirty="0" sz="3050">
                <a:latin typeface="Arial"/>
                <a:cs typeface="Arial"/>
              </a:rPr>
              <a:t/>
            </a:r>
            <a:r>
              <a:rPr dirty="0" sz="3050" spc="-325">
                <a:latin typeface="Arial"/>
                <a:cs typeface="Arial"/>
              </a:rPr>
              <a:t> </a:t>
            </a:r>
            <a:r>
              <a:rPr dirty="0" sz="3050">
                <a:latin typeface="Arial"/>
                <a:cs typeface="Arial"/>
              </a:rPr>
              <a:t/>
            </a:r>
            <a:r>
              <a:rPr dirty="0" sz="3050" spc="-325">
                <a:latin typeface="Arial"/>
                <a:cs typeface="Arial"/>
              </a:rPr>
              <a:t> </a:t>
            </a:r>
            <a:r>
              <a:rPr dirty="0" sz="3050" spc="-50">
                <a:latin typeface="Arial"/>
                <a:cs typeface="Arial"/>
              </a:rPr>
              <a:t/>
            </a:r>
            <a:r>
              <a:rPr dirty="0" sz="3050">
                <a:latin typeface="Arial"/>
                <a:cs typeface="Arial"/>
              </a:rPr>
              <a:t>	</a:t>
            </a:r>
            <a:r>
              <a:rPr dirty="0" sz="1100" spc="1964">
                <a:latin typeface="Arial"/>
                <a:cs typeface="Arial"/>
              </a:rPr>
              <a:t/>
            </a:r>
            <a:r>
              <a:rPr dirty="0" sz="1100">
                <a:latin typeface="Arial"/>
                <a:cs typeface="Arial"/>
              </a:rPr>
              <a:t>	</a:t>
            </a:r>
            <a:r>
              <a:rPr dirty="0" sz="3050">
                <a:latin typeface="Arial"/>
                <a:cs typeface="Arial"/>
              </a:rPr>
              <a:t/>
            </a:r>
            <a:r>
              <a:rPr dirty="0" sz="3050" spc="-325">
                <a:latin typeface="Arial"/>
                <a:cs typeface="Arial"/>
              </a:rPr>
              <a:t> </a:t>
            </a:r>
            <a:r>
              <a:rPr dirty="0" sz="3050">
                <a:latin typeface="Arial"/>
                <a:cs typeface="Arial"/>
              </a:rPr>
              <a:t/>
            </a:r>
            <a:r>
              <a:rPr dirty="0" sz="3050" spc="-325">
                <a:latin typeface="Arial"/>
                <a:cs typeface="Arial"/>
              </a:rPr>
              <a:t> </a:t>
            </a:r>
            <a:r>
              <a:rPr dirty="0" sz="3050">
                <a:latin typeface="Arial"/>
                <a:cs typeface="Arial"/>
              </a:rPr>
              <a:t/>
            </a:r>
            <a:r>
              <a:rPr dirty="0" sz="3050" spc="-320">
                <a:latin typeface="Arial"/>
                <a:cs typeface="Arial"/>
              </a:rPr>
              <a:t> </a:t>
            </a:r>
            <a:r>
              <a:rPr dirty="0" sz="3050" spc="-135">
                <a:latin typeface="Arial"/>
                <a:cs typeface="Arial"/>
              </a:rPr>
              <a:t/>
            </a:r>
            <a:r>
              <a:rPr dirty="0" sz="3050" spc="-325">
                <a:latin typeface="Arial"/>
                <a:cs typeface="Arial"/>
              </a:rPr>
              <a:t> </a:t>
            </a:r>
            <a:r>
              <a:rPr dirty="0" sz="3050" spc="-50">
                <a:latin typeface="Arial"/>
                <a:cs typeface="Arial"/>
              </a:rPr>
              <a:t/>
            </a:r>
            <a:r>
              <a:rPr dirty="0" sz="3050">
                <a:latin typeface="Arial"/>
                <a:cs typeface="Arial"/>
              </a:rPr>
              <a:t>	</a:t>
            </a:r>
            <a:r>
              <a:rPr dirty="0" sz="3050" spc="-60">
                <a:latin typeface="Arial"/>
                <a:cs typeface="Arial"/>
              </a:rPr>
              <a:t/>
            </a:r>
            <a:r>
              <a:rPr dirty="0" sz="3050" spc="-320">
                <a:latin typeface="Arial"/>
                <a:cs typeface="Arial"/>
              </a:rPr>
              <a:t> </a:t>
            </a:r>
            <a:r>
              <a:rPr dirty="0" sz="3050" spc="-50">
                <a:latin typeface="Arial"/>
                <a:cs typeface="Arial"/>
              </a:rPr>
              <a:t/>
            </a:r>
            <a:endParaRPr sz="3050">
              <a:latin typeface="Arial"/>
              <a:cs typeface="Arial"/>
            </a:endParaRPr>
          </a:p>
          <a:p>
            <a:pPr>
              <a:lnSpc>
                <a:spcPct val="100000"/>
              </a:lnSpc>
              <a:spcBef>
                <a:spcPts val="685"/>
              </a:spcBef>
            </a:pPr>
            <a:endParaRPr sz="2600">
              <a:latin typeface="Arial"/>
              <a:cs typeface="Arial"/>
            </a:endParaRPr>
          </a:p>
          <a:p>
            <a:pPr marL="12700">
              <a:lnSpc>
                <a:spcPct val="100000"/>
              </a:lnSpc>
              <a:tabLst>
                <a:tab pos="753110" algn="l"/>
              </a:tabLst>
            </a:pPr>
            <a:r>
              <a:rPr dirty="0" sz="2800" spc="355">
                <a:latin typeface="Times New Roman"/>
                <a:ea typeface="Times New Roman"/>
                <a:cs typeface="Times New Roman"/>
                <a:sym typeface="Times New Roman"/>
              </a:rPr>
              <a:t>Note: This AD value corresponds to the change of oil level from 0% to 100%</a:t>
            </a:r>
            <a:r>
              <a:rPr dirty="0" sz="3050" spc="-50">
                <a:latin typeface="Arial"/>
                <a:cs typeface="Arial"/>
              </a:rPr>
              <a:t/>
            </a:r>
            <a:r>
              <a:rPr dirty="0" sz="3050">
                <a:latin typeface="Arial"/>
                <a:cs typeface="Arial"/>
              </a:rPr>
              <a:t>	</a:t>
            </a:r>
            <a:r>
              <a:rPr dirty="0" sz="2800" spc="355">
                <a:latin typeface="SimSun"/>
                <a:cs typeface="SimSun"/>
              </a:rPr>
              <a:t/>
            </a:r>
            <a:r>
              <a:rPr dirty="0" sz="3050" spc="-130">
                <a:latin typeface="Arial"/>
                <a:cs typeface="Arial"/>
              </a:rPr>
              <a:t/>
            </a:r>
            <a:r>
              <a:rPr dirty="0" sz="3050" spc="-320">
                <a:latin typeface="Arial"/>
                <a:cs typeface="Arial"/>
              </a:rPr>
              <a:t> </a:t>
            </a:r>
            <a:r>
              <a:rPr dirty="0" sz="3050" spc="-250">
                <a:latin typeface="Arial"/>
                <a:cs typeface="Arial"/>
              </a:rPr>
              <a:t/>
            </a:r>
            <a:r>
              <a:rPr dirty="0" sz="3050" spc="-320">
                <a:latin typeface="Arial"/>
                <a:cs typeface="Arial"/>
              </a:rPr>
              <a:t> </a:t>
            </a:r>
            <a:r>
              <a:rPr dirty="0" sz="2800" spc="355">
                <a:latin typeface="SimSun"/>
                <a:cs typeface="SimSun"/>
              </a:rPr>
              <a:t/>
            </a:r>
            <a:r>
              <a:rPr dirty="0" sz="2800" spc="-175">
                <a:latin typeface="SimSun"/>
                <a:cs typeface="SimSun"/>
              </a:rPr>
              <a:t/>
            </a:r>
            <a:r>
              <a:rPr dirty="0" sz="2800" spc="-865">
                <a:latin typeface="SimSun"/>
                <a:cs typeface="SimSun"/>
              </a:rPr>
              <a:t> </a:t>
            </a:r>
            <a:r>
              <a:rPr dirty="0" sz="3050">
                <a:latin typeface="Arial"/>
                <a:cs typeface="Arial"/>
              </a:rPr>
              <a:t/>
            </a:r>
            <a:r>
              <a:rPr dirty="0" sz="3050" spc="-320">
                <a:latin typeface="Arial"/>
                <a:cs typeface="Arial"/>
              </a:rPr>
              <a:t> </a:t>
            </a:r>
            <a:r>
              <a:rPr dirty="0" sz="3050" spc="-225">
                <a:latin typeface="Arial"/>
                <a:cs typeface="Arial"/>
              </a:rPr>
              <a:t/>
            </a:r>
            <a:r>
              <a:rPr dirty="0" sz="3050" spc="-320">
                <a:latin typeface="Arial"/>
                <a:cs typeface="Arial"/>
              </a:rPr>
              <a:t> </a:t>
            </a:r>
            <a:r>
              <a:rPr dirty="0" sz="3050" spc="-45">
                <a:latin typeface="Arial"/>
                <a:cs typeface="Arial"/>
              </a:rPr>
              <a:t/>
            </a:r>
            <a:r>
              <a:rPr dirty="0" sz="3050" spc="-315">
                <a:latin typeface="Arial"/>
                <a:cs typeface="Arial"/>
              </a:rPr>
              <a:t> </a:t>
            </a:r>
            <a:r>
              <a:rPr dirty="0" sz="3050" spc="-45">
                <a:latin typeface="Arial"/>
                <a:cs typeface="Arial"/>
              </a:rPr>
              <a:t/>
            </a:r>
            <a:r>
              <a:rPr dirty="0" sz="3050" spc="-320">
                <a:latin typeface="Arial"/>
                <a:cs typeface="Arial"/>
              </a:rPr>
              <a:t> </a:t>
            </a:r>
            <a:r>
              <a:rPr dirty="0" sz="3050">
                <a:latin typeface="Arial"/>
                <a:cs typeface="Arial"/>
              </a:rPr>
              <a:t/>
            </a:r>
            <a:r>
              <a:rPr dirty="0" sz="3050" spc="-315">
                <a:latin typeface="Arial"/>
                <a:cs typeface="Arial"/>
              </a:rPr>
              <a:t> </a:t>
            </a:r>
            <a:r>
              <a:rPr dirty="0" sz="3050">
                <a:latin typeface="Arial"/>
                <a:cs typeface="Arial"/>
              </a:rPr>
              <a:t/>
            </a:r>
            <a:r>
              <a:rPr dirty="0" sz="3050" spc="-320">
                <a:latin typeface="Arial"/>
                <a:cs typeface="Arial"/>
              </a:rPr>
              <a:t> </a:t>
            </a:r>
            <a:r>
              <a:rPr dirty="0" sz="3050">
                <a:latin typeface="Arial"/>
                <a:cs typeface="Arial"/>
              </a:rPr>
              <a:t/>
            </a:r>
            <a:r>
              <a:rPr dirty="0" sz="3050" spc="-320">
                <a:latin typeface="Arial"/>
                <a:cs typeface="Arial"/>
              </a:rPr>
              <a:t> </a:t>
            </a:r>
            <a:r>
              <a:rPr dirty="0" sz="3050" spc="-225">
                <a:latin typeface="Arial"/>
                <a:cs typeface="Arial"/>
              </a:rPr>
              <a:t/>
            </a:r>
            <a:r>
              <a:rPr dirty="0" sz="3050" spc="-315">
                <a:latin typeface="Arial"/>
                <a:cs typeface="Arial"/>
              </a:rPr>
              <a:t> </a:t>
            </a:r>
            <a:r>
              <a:rPr dirty="0" sz="2800" spc="355">
                <a:latin typeface="SimSun"/>
                <a:cs typeface="SimSun"/>
              </a:rPr>
              <a:t/>
            </a:r>
            <a:r>
              <a:rPr dirty="0" sz="2800" spc="-50">
                <a:latin typeface="SimSun"/>
                <a:cs typeface="SimSun"/>
              </a:rPr>
              <a:t/>
            </a:r>
            <a:endParaRPr sz="2800">
              <a:latin typeface="SimSun"/>
              <a:cs typeface="SimSun"/>
            </a:endParaRPr>
          </a:p>
          <a:p>
            <a:pPr marL="12700">
              <a:lnSpc>
                <a:spcPct val="100000"/>
              </a:lnSpc>
              <a:spcBef>
                <a:spcPts val="5"/>
              </a:spcBef>
            </a:pPr>
            <a:r>
              <a:rPr dirty="0" sz="3050">
                <a:latin typeface="Times New Roman"/>
                <a:ea typeface="Times New Roman"/>
                <a:cs typeface="Times New Roman"/>
                <a:sym typeface="Times New Roman"/>
              </a:rPr>
              <a:t>AD values from 000000 to 00FFFF</a:t>
            </a:r>
            <a:r>
              <a:rPr dirty="0" sz="3050" spc="-325">
                <a:latin typeface="Arial"/>
                <a:cs typeface="Arial"/>
              </a:rPr>
              <a:t> </a:t>
            </a:r>
            <a:r>
              <a:rPr dirty="0" sz="3050">
                <a:latin typeface="Arial"/>
                <a:cs typeface="Arial"/>
              </a:rPr>
              <a:t/>
            </a:r>
            <a:r>
              <a:rPr dirty="0" sz="3050" spc="-320">
                <a:latin typeface="Arial"/>
                <a:cs typeface="Arial"/>
              </a:rPr>
              <a:t> </a:t>
            </a:r>
            <a:r>
              <a:rPr dirty="0" sz="3050">
                <a:latin typeface="Arial"/>
                <a:cs typeface="Arial"/>
              </a:rPr>
              <a:t/>
            </a:r>
            <a:r>
              <a:rPr dirty="0" sz="3050" spc="-320">
                <a:latin typeface="Arial"/>
                <a:cs typeface="Arial"/>
              </a:rPr>
              <a:t> </a:t>
            </a:r>
            <a:r>
              <a:rPr dirty="0" sz="3050">
                <a:latin typeface="Arial"/>
                <a:cs typeface="Arial"/>
              </a:rPr>
              <a:t/>
            </a:r>
            <a:r>
              <a:rPr dirty="0" sz="3050" spc="-320">
                <a:latin typeface="Arial"/>
                <a:cs typeface="Arial"/>
              </a:rPr>
              <a:t> </a:t>
            </a:r>
            <a:r>
              <a:rPr dirty="0" sz="3050">
                <a:latin typeface="Arial"/>
                <a:cs typeface="Arial"/>
              </a:rPr>
              <a:t/>
            </a:r>
            <a:r>
              <a:rPr dirty="0" sz="3050" spc="-320">
                <a:latin typeface="Arial"/>
                <a:cs typeface="Arial"/>
              </a:rPr>
              <a:t> </a:t>
            </a:r>
            <a:r>
              <a:rPr dirty="0" sz="3050">
                <a:latin typeface="Arial"/>
                <a:cs typeface="Arial"/>
              </a:rPr>
              <a:t/>
            </a:r>
            <a:r>
              <a:rPr dirty="0" sz="3050" spc="-325">
                <a:latin typeface="Arial"/>
                <a:cs typeface="Arial"/>
              </a:rPr>
              <a:t> </a:t>
            </a:r>
            <a:r>
              <a:rPr dirty="0" sz="3050" spc="-45">
                <a:latin typeface="Arial"/>
                <a:cs typeface="Arial"/>
              </a:rPr>
              <a:t/>
            </a:r>
            <a:r>
              <a:rPr dirty="0" sz="3050" spc="-320">
                <a:latin typeface="Arial"/>
                <a:cs typeface="Arial"/>
              </a:rPr>
              <a:t> </a:t>
            </a:r>
            <a:r>
              <a:rPr dirty="0" sz="3050" spc="-45">
                <a:latin typeface="Arial"/>
                <a:cs typeface="Arial"/>
              </a:rPr>
              <a:t/>
            </a:r>
            <a:r>
              <a:rPr dirty="0" sz="3050" spc="-320">
                <a:latin typeface="Arial"/>
                <a:cs typeface="Arial"/>
              </a:rPr>
              <a:t> </a:t>
            </a:r>
            <a:r>
              <a:rPr dirty="0" sz="3050">
                <a:latin typeface="Arial"/>
                <a:cs typeface="Arial"/>
              </a:rPr>
              <a:t/>
            </a:r>
            <a:r>
              <a:rPr dirty="0" sz="3050" spc="-320">
                <a:latin typeface="Arial"/>
                <a:cs typeface="Arial"/>
              </a:rPr>
              <a:t> </a:t>
            </a:r>
            <a:r>
              <a:rPr dirty="0" sz="3050">
                <a:latin typeface="Arial"/>
                <a:cs typeface="Arial"/>
              </a:rPr>
              <a:t/>
            </a:r>
            <a:r>
              <a:rPr dirty="0" sz="3050" spc="-320">
                <a:latin typeface="Arial"/>
                <a:cs typeface="Arial"/>
              </a:rPr>
              <a:t> </a:t>
            </a:r>
            <a:r>
              <a:rPr dirty="0" sz="3050" spc="-100">
                <a:latin typeface="Arial"/>
                <a:cs typeface="Arial"/>
              </a:rPr>
              <a:t/>
            </a:r>
            <a:r>
              <a:rPr dirty="0" sz="3050" spc="-325">
                <a:latin typeface="Arial"/>
                <a:cs typeface="Arial"/>
              </a:rPr>
              <a:t> </a:t>
            </a:r>
            <a:r>
              <a:rPr dirty="0" sz="3050" spc="-100">
                <a:latin typeface="Arial"/>
                <a:cs typeface="Arial"/>
              </a:rPr>
              <a:t/>
            </a:r>
            <a:r>
              <a:rPr dirty="0" sz="3050" spc="-320">
                <a:latin typeface="Arial"/>
                <a:cs typeface="Arial"/>
              </a:rPr>
              <a:t> </a:t>
            </a:r>
            <a:r>
              <a:rPr dirty="0" sz="3050" spc="-100">
                <a:latin typeface="Arial"/>
                <a:cs typeface="Arial"/>
              </a:rPr>
              <a:t/>
            </a:r>
            <a:r>
              <a:rPr dirty="0" sz="3050" spc="-320">
                <a:latin typeface="Arial"/>
                <a:cs typeface="Arial"/>
              </a:rPr>
              <a:t> </a:t>
            </a:r>
            <a:r>
              <a:rPr dirty="0" sz="3050" spc="-100">
                <a:latin typeface="Arial"/>
                <a:cs typeface="Arial"/>
              </a:rPr>
              <a:t/>
            </a:r>
            <a:r>
              <a:rPr dirty="0" sz="3050" spc="-320">
                <a:latin typeface="Arial"/>
                <a:cs typeface="Arial"/>
              </a:rPr>
              <a:t> </a:t>
            </a:r>
            <a:r>
              <a:rPr dirty="0" sz="2800" spc="355">
                <a:latin typeface="SimSun"/>
                <a:cs typeface="SimSun"/>
              </a:rPr>
              <a:t/>
            </a:r>
            <a:r>
              <a:rPr dirty="0" sz="3050" spc="-130">
                <a:latin typeface="Arial"/>
                <a:cs typeface="Arial"/>
              </a:rPr>
              <a:t/>
            </a:r>
            <a:r>
              <a:rPr dirty="0" sz="3050" spc="-320">
                <a:latin typeface="Arial"/>
                <a:cs typeface="Arial"/>
              </a:rPr>
              <a:t> </a:t>
            </a:r>
            <a:r>
              <a:rPr dirty="0" sz="3050" spc="-250">
                <a:latin typeface="Arial"/>
                <a:cs typeface="Arial"/>
              </a:rPr>
              <a:t/>
            </a:r>
            <a:r>
              <a:rPr dirty="0" sz="3050" spc="-325">
                <a:latin typeface="Arial"/>
                <a:cs typeface="Arial"/>
              </a:rPr>
              <a:t> </a:t>
            </a:r>
            <a:r>
              <a:rPr dirty="0" sz="2800" spc="-50">
                <a:latin typeface="SimSun"/>
                <a:cs typeface="SimSun"/>
              </a:rPr>
              <a:t/>
            </a:r>
            <a:endParaRPr sz="2800">
              <a:latin typeface="SimSun"/>
              <a:cs typeface="SimSun"/>
            </a:endParaRPr>
          </a:p>
        </p:txBody>
      </p:sp>
      <p:sp>
        <p:nvSpPr>
          <p:cNvPr id="8" name="object 8" descr=""/>
          <p:cNvSpPr txBox="1"/>
          <p:nvPr/>
        </p:nvSpPr>
        <p:spPr>
          <a:xfrm>
            <a:off x="1375748" y="12503165"/>
            <a:ext cx="5735955" cy="492125"/>
          </a:xfrm>
          <a:prstGeom prst="rect">
            <a:avLst/>
          </a:prstGeom>
        </p:spPr>
        <p:txBody>
          <a:bodyPr wrap="square" lIns="0" tIns="13335" rIns="0" bIns="0" rtlCol="0" vert="horz">
            <a:spAutoFit/>
          </a:bodyPr>
          <a:lstStyle/>
          <a:p>
            <a:pPr marL="12700">
              <a:lnSpc>
                <a:spcPct val="100000"/>
              </a:lnSpc>
              <a:spcBef>
                <a:spcPts val="105"/>
              </a:spcBef>
              <a:tabLst>
                <a:tab pos="2974340" algn="l"/>
                <a:tab pos="3723004" algn="l"/>
                <a:tab pos="4472305" algn="l"/>
                <a:tab pos="5220970" algn="l"/>
              </a:tabLst>
            </a:pPr>
            <a:r>
              <a:rPr dirty="0" sz="2800" spc="355">
                <a:latin typeface="Times New Roman"/>
                <a:ea typeface="Times New Roman"/>
                <a:cs typeface="Times New Roman"/>
                <a:sym typeface="Times New Roman"/>
              </a:rPr>
              <a:t>Hexadecimal: 2A 43 46 56 30</a:t>
            </a:r>
            <a:r>
              <a:rPr dirty="0" sz="2800">
                <a:latin typeface="SimSun"/>
                <a:cs typeface="SimSun"/>
              </a:rPr>
              <a:t/>
            </a:r>
            <a:r>
              <a:rPr dirty="0" sz="2800" spc="385">
                <a:latin typeface="SimSun"/>
                <a:cs typeface="SimSun"/>
              </a:rPr>
              <a:t> </a:t>
            </a:r>
            <a:r>
              <a:rPr dirty="0" sz="3050">
                <a:latin typeface="Arial"/>
                <a:cs typeface="Arial"/>
              </a:rPr>
              <a:t/>
            </a:r>
            <a:r>
              <a:rPr dirty="0" sz="3050" spc="-325">
                <a:latin typeface="Arial"/>
                <a:cs typeface="Arial"/>
              </a:rPr>
              <a:t> </a:t>
            </a:r>
            <a:r>
              <a:rPr dirty="0" sz="3050" spc="-50">
                <a:latin typeface="Arial"/>
                <a:cs typeface="Arial"/>
              </a:rPr>
              <a:t/>
            </a:r>
            <a:r>
              <a:rPr dirty="0" sz="3050">
                <a:latin typeface="Arial"/>
                <a:cs typeface="Arial"/>
              </a:rPr>
              <a:t/>
            </a:r>
            <a:r>
              <a:rPr dirty="0" sz="3050" spc="-325">
                <a:latin typeface="Arial"/>
                <a:cs typeface="Arial"/>
              </a:rPr>
              <a:t> </a:t>
            </a:r>
            <a:r>
              <a:rPr dirty="0" sz="3050" spc="-50">
                <a:latin typeface="Arial"/>
                <a:cs typeface="Arial"/>
              </a:rPr>
              <a:t/>
            </a:r>
            <a:r>
              <a:rPr dirty="0" sz="3050">
                <a:latin typeface="Arial"/>
                <a:cs typeface="Arial"/>
              </a:rPr>
              <a:t/>
            </a:r>
            <a:r>
              <a:rPr dirty="0" sz="3050" spc="-325">
                <a:latin typeface="Arial"/>
                <a:cs typeface="Arial"/>
              </a:rPr>
              <a:t> </a:t>
            </a:r>
            <a:r>
              <a:rPr dirty="0" sz="3050" spc="-50">
                <a:latin typeface="Arial"/>
                <a:cs typeface="Arial"/>
              </a:rPr>
              <a:t/>
            </a:r>
            <a:r>
              <a:rPr dirty="0" sz="3050">
                <a:latin typeface="Arial"/>
                <a:cs typeface="Arial"/>
              </a:rPr>
              <a:t/>
            </a:r>
            <a:r>
              <a:rPr dirty="0" sz="3050" spc="-325">
                <a:latin typeface="Arial"/>
                <a:cs typeface="Arial"/>
              </a:rPr>
              <a:t> </a:t>
            </a:r>
            <a:r>
              <a:rPr dirty="0" sz="3050" spc="-50">
                <a:latin typeface="Arial"/>
                <a:cs typeface="Arial"/>
              </a:rPr>
              <a:t/>
            </a:r>
            <a:r>
              <a:rPr dirty="0" sz="3050">
                <a:latin typeface="Arial"/>
                <a:cs typeface="Arial"/>
              </a:rPr>
              <a:t/>
            </a:r>
            <a:r>
              <a:rPr dirty="0" sz="3050" spc="-325">
                <a:latin typeface="Arial"/>
                <a:cs typeface="Arial"/>
              </a:rPr>
              <a:t> </a:t>
            </a:r>
            <a:r>
              <a:rPr dirty="0" sz="3050" spc="-50">
                <a:latin typeface="Arial"/>
                <a:cs typeface="Arial"/>
              </a:rPr>
              <a:t/>
            </a:r>
            <a:endParaRPr sz="3050">
              <a:latin typeface="Arial"/>
              <a:cs typeface="Arial"/>
            </a:endParaRPr>
          </a:p>
        </p:txBody>
      </p:sp>
      <p:sp>
        <p:nvSpPr>
          <p:cNvPr id="9" name="object 9" descr=""/>
          <p:cNvSpPr txBox="1"/>
          <p:nvPr/>
        </p:nvSpPr>
        <p:spPr>
          <a:xfrm>
            <a:off x="7333078" y="12503165"/>
            <a:ext cx="5019675" cy="492125"/>
          </a:xfrm>
          <a:prstGeom prst="rect">
            <a:avLst/>
          </a:prstGeom>
        </p:spPr>
        <p:txBody>
          <a:bodyPr wrap="square" lIns="0" tIns="13335" rIns="0" bIns="0" rtlCol="0" vert="horz">
            <a:spAutoFit/>
          </a:bodyPr>
          <a:lstStyle/>
          <a:p>
            <a:pPr marL="12700">
              <a:lnSpc>
                <a:spcPct val="100000"/>
              </a:lnSpc>
              <a:spcBef>
                <a:spcPts val="105"/>
              </a:spcBef>
              <a:tabLst>
                <a:tab pos="761365" algn="l"/>
                <a:tab pos="1510030" algn="l"/>
                <a:tab pos="2258695" algn="l"/>
                <a:tab pos="3007360" algn="l"/>
                <a:tab pos="3756660" algn="l"/>
                <a:tab pos="4505325" algn="l"/>
              </a:tabLst>
            </a:pPr>
            <a:r>
              <a:rPr dirty="0" sz="3050">
                <a:latin typeface="Times New Roman"/>
                <a:ea typeface="Times New Roman"/>
                <a:cs typeface="Times New Roman"/>
                <a:sym typeface="Times New Roman"/>
              </a:rPr>
              <a:t>31	30	30	46	41	33	32</a:t>
            </a:r>
            <a:r>
              <a:rPr dirty="0" sz="3050" spc="-325">
                <a:latin typeface="Arial"/>
                <a:cs typeface="Arial"/>
              </a:rPr>
              <a:t> </a:t>
            </a:r>
            <a:r>
              <a:rPr dirty="0" sz="3050" spc="-50">
                <a:latin typeface="Arial"/>
                <a:cs typeface="Arial"/>
              </a:rPr>
              <a:t/>
            </a:r>
            <a:r>
              <a:rPr dirty="0" sz="3050">
                <a:latin typeface="Arial"/>
                <a:cs typeface="Arial"/>
              </a:rPr>
              <a:t/>
            </a:r>
            <a:r>
              <a:rPr dirty="0" sz="3050" spc="-325">
                <a:latin typeface="Arial"/>
                <a:cs typeface="Arial"/>
              </a:rPr>
              <a:t> </a:t>
            </a:r>
            <a:r>
              <a:rPr dirty="0" sz="3050" spc="-50">
                <a:latin typeface="Arial"/>
                <a:cs typeface="Arial"/>
              </a:rPr>
              <a:t/>
            </a:r>
            <a:r>
              <a:rPr dirty="0" sz="3050">
                <a:latin typeface="Arial"/>
                <a:cs typeface="Arial"/>
              </a:rPr>
              <a:t/>
            </a:r>
            <a:r>
              <a:rPr dirty="0" sz="3050" spc="-325">
                <a:latin typeface="Arial"/>
                <a:cs typeface="Arial"/>
              </a:rPr>
              <a:t> </a:t>
            </a:r>
            <a:r>
              <a:rPr dirty="0" sz="3050" spc="-50">
                <a:latin typeface="Arial"/>
                <a:cs typeface="Arial"/>
              </a:rPr>
              <a:t/>
            </a:r>
            <a:r>
              <a:rPr dirty="0" sz="3050">
                <a:latin typeface="Arial"/>
                <a:cs typeface="Arial"/>
              </a:rPr>
              <a:t/>
            </a:r>
            <a:r>
              <a:rPr dirty="0" sz="3050" spc="-325">
                <a:latin typeface="Arial"/>
                <a:cs typeface="Arial"/>
              </a:rPr>
              <a:t> </a:t>
            </a:r>
            <a:r>
              <a:rPr dirty="0" sz="3050" spc="-50">
                <a:latin typeface="Arial"/>
                <a:cs typeface="Arial"/>
              </a:rPr>
              <a:t/>
            </a:r>
            <a:r>
              <a:rPr dirty="0" sz="3050">
                <a:latin typeface="Arial"/>
                <a:cs typeface="Arial"/>
              </a:rPr>
              <a:t/>
            </a:r>
            <a:r>
              <a:rPr dirty="0" sz="3050" spc="-325">
                <a:latin typeface="Arial"/>
                <a:cs typeface="Arial"/>
              </a:rPr>
              <a:t> </a:t>
            </a:r>
            <a:r>
              <a:rPr dirty="0" sz="3050" spc="-50">
                <a:latin typeface="Arial"/>
                <a:cs typeface="Arial"/>
              </a:rPr>
              <a:t/>
            </a:r>
            <a:r>
              <a:rPr dirty="0" sz="3050">
                <a:latin typeface="Arial"/>
                <a:cs typeface="Arial"/>
              </a:rPr>
              <a:t/>
            </a:r>
            <a:r>
              <a:rPr dirty="0" sz="3050" spc="-325">
                <a:latin typeface="Arial"/>
                <a:cs typeface="Arial"/>
              </a:rPr>
              <a:t> </a:t>
            </a:r>
            <a:r>
              <a:rPr dirty="0" sz="3050" spc="-50">
                <a:latin typeface="Arial"/>
                <a:cs typeface="Arial"/>
              </a:rPr>
              <a:t/>
            </a:r>
            <a:r>
              <a:rPr dirty="0" sz="3050">
                <a:latin typeface="Arial"/>
                <a:cs typeface="Arial"/>
              </a:rPr>
              <a:t/>
            </a:r>
            <a:r>
              <a:rPr dirty="0" sz="3050" spc="-325">
                <a:latin typeface="Arial"/>
                <a:cs typeface="Arial"/>
              </a:rPr>
              <a:t> </a:t>
            </a:r>
            <a:r>
              <a:rPr dirty="0" sz="3050" spc="-50">
                <a:latin typeface="Arial"/>
                <a:cs typeface="Arial"/>
              </a:rPr>
              <a:t/>
            </a:r>
            <a:endParaRPr sz="3050">
              <a:latin typeface="Arial"/>
              <a:cs typeface="Arial"/>
            </a:endParaRPr>
          </a:p>
        </p:txBody>
      </p:sp>
      <p:sp>
        <p:nvSpPr>
          <p:cNvPr id="10" name="object 10" descr=""/>
          <p:cNvSpPr txBox="1"/>
          <p:nvPr/>
        </p:nvSpPr>
        <p:spPr>
          <a:xfrm>
            <a:off x="1375748" y="12968828"/>
            <a:ext cx="2834005" cy="492125"/>
          </a:xfrm>
          <a:prstGeom prst="rect">
            <a:avLst/>
          </a:prstGeom>
        </p:spPr>
        <p:txBody>
          <a:bodyPr wrap="square" lIns="0" tIns="13335" rIns="0" bIns="0" rtlCol="0" vert="horz">
            <a:spAutoFit/>
          </a:bodyPr>
          <a:lstStyle/>
          <a:p>
            <a:pPr marL="12700">
              <a:lnSpc>
                <a:spcPct val="100000"/>
              </a:lnSpc>
              <a:spcBef>
                <a:spcPts val="105"/>
              </a:spcBef>
              <a:tabLst>
                <a:tab pos="761365" algn="l"/>
                <a:tab pos="1510030" algn="l"/>
                <a:tab pos="2291715" algn="l"/>
              </a:tabLst>
            </a:pPr>
            <a:r>
              <a:rPr dirty="0" sz="3050">
                <a:latin typeface="Times New Roman"/>
                <a:ea typeface="Times New Roman"/>
                <a:cs typeface="Times New Roman"/>
                <a:sym typeface="Times New Roman"/>
              </a:rPr>
              <a:t>42	36	0D	0A</a:t>
            </a:r>
            <a:r>
              <a:rPr dirty="0" sz="3050" spc="-325">
                <a:latin typeface="Arial"/>
                <a:cs typeface="Arial"/>
              </a:rPr>
              <a:t> </a:t>
            </a:r>
            <a:r>
              <a:rPr dirty="0" sz="3050" spc="-50">
                <a:latin typeface="Arial"/>
                <a:cs typeface="Arial"/>
              </a:rPr>
              <a:t/>
            </a:r>
            <a:r>
              <a:rPr dirty="0" sz="3050">
                <a:latin typeface="Arial"/>
                <a:cs typeface="Arial"/>
              </a:rPr>
              <a:t/>
            </a:r>
            <a:r>
              <a:rPr dirty="0" sz="3050" spc="-325">
                <a:latin typeface="Arial"/>
                <a:cs typeface="Arial"/>
              </a:rPr>
              <a:t> </a:t>
            </a:r>
            <a:r>
              <a:rPr dirty="0" sz="3050" spc="-50">
                <a:latin typeface="Arial"/>
                <a:cs typeface="Arial"/>
              </a:rPr>
              <a:t/>
            </a:r>
            <a:r>
              <a:rPr dirty="0" sz="3050">
                <a:latin typeface="Arial"/>
                <a:cs typeface="Arial"/>
              </a:rPr>
              <a:t/>
            </a:r>
            <a:r>
              <a:rPr dirty="0" sz="3050" spc="-325">
                <a:latin typeface="Arial"/>
                <a:cs typeface="Arial"/>
              </a:rPr>
              <a:t> </a:t>
            </a:r>
            <a:r>
              <a:rPr dirty="0" sz="3050" spc="-50">
                <a:latin typeface="Arial"/>
                <a:cs typeface="Arial"/>
              </a:rPr>
              <a:t/>
            </a:r>
            <a:r>
              <a:rPr dirty="0" sz="3050">
                <a:latin typeface="Arial"/>
                <a:cs typeface="Arial"/>
              </a:rPr>
              <a:t/>
            </a:r>
            <a:r>
              <a:rPr dirty="0" sz="3050" spc="-325">
                <a:latin typeface="Arial"/>
                <a:cs typeface="Arial"/>
              </a:rPr>
              <a:t> </a:t>
            </a:r>
            <a:r>
              <a:rPr dirty="0" sz="3050" spc="-50">
                <a:latin typeface="Arial"/>
                <a:cs typeface="Arial"/>
              </a:rPr>
              <a:t/>
            </a:r>
            <a:endParaRPr sz="3050">
              <a:latin typeface="Arial"/>
              <a:cs typeface="Arial"/>
            </a:endParaRPr>
          </a:p>
        </p:txBody>
      </p:sp>
      <p:grpSp>
        <p:nvGrpSpPr>
          <p:cNvPr id="11" name="object 11" descr=""/>
          <p:cNvGrpSpPr/>
          <p:nvPr/>
        </p:nvGrpSpPr>
        <p:grpSpPr>
          <a:xfrm>
            <a:off x="4476086" y="14043209"/>
            <a:ext cx="8321040" cy="4623435"/>
            <a:chOff x="4476086" y="14043209"/>
            <a:chExt cx="8321040" cy="4623435"/>
          </a:xfrm>
        </p:grpSpPr>
        <p:pic>
          <p:nvPicPr>
            <p:cNvPr id="12" name="object 12" descr=""/>
            <p:cNvPicPr/>
            <p:nvPr/>
          </p:nvPicPr>
          <p:blipFill>
            <a:blip r:embed="rId2" cstate="print"/>
            <a:stretch>
              <a:fillRect/>
            </a:stretch>
          </p:blipFill>
          <p:spPr>
            <a:xfrm>
              <a:off x="7361316" y="14043209"/>
              <a:ext cx="5435718" cy="3850300"/>
            </a:xfrm>
            <a:prstGeom prst="rect">
              <a:avLst/>
            </a:prstGeom>
          </p:spPr>
        </p:pic>
        <p:pic>
          <p:nvPicPr>
            <p:cNvPr id="13" name="object 13" descr=""/>
            <p:cNvPicPr/>
            <p:nvPr/>
          </p:nvPicPr>
          <p:blipFill>
            <a:blip r:embed="rId3" cstate="print"/>
            <a:stretch>
              <a:fillRect/>
            </a:stretch>
          </p:blipFill>
          <p:spPr>
            <a:xfrm>
              <a:off x="4476086" y="14412737"/>
              <a:ext cx="5668550" cy="4253651"/>
            </a:xfrm>
            <a:prstGeom prst="rect">
              <a:avLst/>
            </a:prstGeom>
          </p:spPr>
        </p:pic>
      </p:grpSp>
      <p:pic>
        <p:nvPicPr>
          <p:cNvPr id="14" name="object 14" descr=""/>
          <p:cNvPicPr/>
          <p:nvPr/>
        </p:nvPicPr>
        <p:blipFill>
          <a:blip r:embed="rId4" cstate="print"/>
          <a:stretch>
            <a:fillRect/>
          </a:stretch>
        </p:blipFill>
        <p:spPr>
          <a:xfrm>
            <a:off x="1909397" y="16330350"/>
            <a:ext cx="2301449" cy="1074606"/>
          </a:xfrm>
          <a:prstGeom prst="rect">
            <a:avLst/>
          </a:prstGeom>
        </p:spPr>
      </p:pic>
      <p:sp>
        <p:nvSpPr>
          <p:cNvPr id="15" name="object 15" descr=""/>
          <p:cNvSpPr txBox="1"/>
          <p:nvPr/>
        </p:nvSpPr>
        <p:spPr>
          <a:xfrm>
            <a:off x="2106654" y="16336517"/>
            <a:ext cx="1364615" cy="956944"/>
          </a:xfrm>
          <a:prstGeom prst="rect">
            <a:avLst/>
          </a:prstGeom>
        </p:spPr>
        <p:txBody>
          <a:bodyPr wrap="square" lIns="0" tIns="11430" rIns="0" bIns="0" rtlCol="0" vert="horz">
            <a:spAutoFit/>
          </a:bodyPr>
          <a:lstStyle/>
          <a:p>
            <a:pPr marL="12700" marR="5080">
              <a:lnSpc>
                <a:spcPct val="109100"/>
              </a:lnSpc>
              <a:spcBef>
                <a:spcPts val="90"/>
              </a:spcBef>
            </a:pPr>
            <a:r>
              <a:rPr dirty="0" sz="2800" spc="-185">
                <a:solidFill>
                  <a:srgbClr val="FFDE58"/>
                </a:solidFill>
                <a:latin typeface="Times New Roman"/>
                <a:ea typeface="Times New Roman"/>
                <a:cs typeface="Times New Roman"/>
                <a:sym typeface="Times New Roman"/>
              </a:rPr>
              <a:t>The host supports command issuance</a:t>
            </a:r>
            <a:endParaRPr sz="2800">
              <a:latin typeface="SimSun"/>
              <a:cs typeface="SimSun"/>
            </a:endParaRPr>
          </a:p>
        </p:txBody>
      </p:sp>
      <p:sp>
        <p:nvSpPr>
          <p:cNvPr id="16" name="object 16" descr=""/>
          <p:cNvSpPr txBox="1">
            <a:spLocks noGrp="1"/>
          </p:cNvSpPr>
          <p:nvPr>
            <p:ph type="sldNum" idx="7" sz="quarter"/>
          </p:nvPr>
        </p:nvSpPr>
        <p:spPr>
          <a:prstGeom prst="rect"/>
        </p:spPr>
        <p:txBody>
          <a:bodyPr wrap="square" lIns="0" tIns="0" rIns="0" bIns="0" rtlCol="0" vert="horz">
            <a:spAutoFit/>
          </a:bodyPr>
          <a:lstStyle/>
          <a:p>
            <a:pPr marL="38100">
              <a:lnSpc>
                <a:spcPts val="2530"/>
              </a:lnSpc>
            </a:pPr>
            <a:r>
              <a:rPr dirty="0" spc="-295">
                <a:latin typeface="Times New Roman"/>
                <a:ea typeface="Times New Roman"/>
                <a:cs typeface="Times New Roman"/>
                <a:sym typeface="Times New Roman"/>
              </a:rPr>
              <a:t>5/10</a:t>
            </a:r>
            <a:r>
              <a:rPr dirty="0" spc="-295"/>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
          <p:cNvPicPr/>
          <p:nvPr/>
        </p:nvPicPr>
        <p:blipFill>
          <a:blip r:embed="rId2" cstate="print"/>
          <a:stretch>
            <a:fillRect/>
          </a:stretch>
        </p:blipFill>
        <p:spPr>
          <a:xfrm>
            <a:off x="1054366" y="1421529"/>
            <a:ext cx="3094993" cy="459169"/>
          </a:xfrm>
          <a:prstGeom prst="rect">
            <a:avLst/>
          </a:prstGeom>
        </p:spPr>
      </p:pic>
      <p:sp>
        <p:nvSpPr>
          <p:cNvPr id="3" name="object 3" descr=""/>
          <p:cNvSpPr txBox="1"/>
          <p:nvPr/>
        </p:nvSpPr>
        <p:spPr>
          <a:xfrm>
            <a:off x="1520032" y="2659312"/>
            <a:ext cx="477520" cy="2120265"/>
          </a:xfrm>
          <a:prstGeom prst="rect">
            <a:avLst/>
          </a:prstGeom>
        </p:spPr>
        <p:txBody>
          <a:bodyPr wrap="square" lIns="0" tIns="0" rIns="0" bIns="0" rtlCol="0" vert="horz">
            <a:spAutoFit/>
          </a:bodyPr>
          <a:lstStyle/>
          <a:p>
            <a:pPr>
              <a:lnSpc>
                <a:spcPts val="1955"/>
              </a:lnSpc>
            </a:pPr>
            <a:r>
              <a:rPr dirty="0" sz="2000" spc="-145">
                <a:latin typeface="Times New Roman"/>
                <a:ea typeface="Times New Roman"/>
                <a:cs typeface="Times New Roman"/>
                <a:sym typeface="Times New Roman"/>
              </a:rPr>
              <a:t>serial number</a:t>
            </a:r>
            <a:endParaRPr sz="2000">
              <a:latin typeface="SimSun"/>
              <a:cs typeface="SimSun"/>
            </a:endParaRPr>
          </a:p>
          <a:p>
            <a:pPr>
              <a:lnSpc>
                <a:spcPct val="100000"/>
              </a:lnSpc>
              <a:spcBef>
                <a:spcPts val="1470"/>
              </a:spcBef>
            </a:pPr>
            <a:r>
              <a:rPr dirty="0" sz="2150" spc="-50">
                <a:latin typeface="Arial"/>
                <a:cs typeface="Arial"/>
              </a:rPr>
              <a:t>1</a:t>
            </a:r>
            <a:endParaRPr sz="2150">
              <a:latin typeface="Arial"/>
              <a:cs typeface="Arial"/>
            </a:endParaRPr>
          </a:p>
          <a:p>
            <a:pPr>
              <a:lnSpc>
                <a:spcPct val="100000"/>
              </a:lnSpc>
              <a:spcBef>
                <a:spcPts val="580"/>
              </a:spcBef>
            </a:pPr>
            <a:endParaRPr sz="1850">
              <a:latin typeface="Arial"/>
              <a:cs typeface="Arial"/>
            </a:endParaRPr>
          </a:p>
          <a:p>
            <a:pPr>
              <a:lnSpc>
                <a:spcPct val="100000"/>
              </a:lnSpc>
            </a:pPr>
            <a:r>
              <a:rPr dirty="0" sz="2150" spc="-50">
                <a:latin typeface="Arial"/>
                <a:cs typeface="Arial"/>
              </a:rPr>
              <a:t>2</a:t>
            </a:r>
            <a:endParaRPr sz="2150">
              <a:latin typeface="Arial"/>
              <a:cs typeface="Arial"/>
            </a:endParaRPr>
          </a:p>
          <a:p>
            <a:pPr>
              <a:lnSpc>
                <a:spcPct val="100000"/>
              </a:lnSpc>
              <a:spcBef>
                <a:spcPts val="650"/>
              </a:spcBef>
            </a:pPr>
            <a:endParaRPr sz="1850">
              <a:latin typeface="Arial"/>
              <a:cs typeface="Arial"/>
            </a:endParaRPr>
          </a:p>
          <a:p>
            <a:pPr>
              <a:lnSpc>
                <a:spcPct val="100000"/>
              </a:lnSpc>
            </a:pPr>
            <a:r>
              <a:rPr dirty="0" sz="2150" spc="-50">
                <a:latin typeface="Arial"/>
                <a:cs typeface="Arial"/>
              </a:rPr>
              <a:t>3</a:t>
            </a:r>
            <a:endParaRPr sz="2150">
              <a:latin typeface="Arial"/>
              <a:cs typeface="Arial"/>
            </a:endParaRPr>
          </a:p>
        </p:txBody>
      </p:sp>
      <p:sp>
        <p:nvSpPr>
          <p:cNvPr id="4" name="object 4" descr=""/>
          <p:cNvSpPr txBox="1"/>
          <p:nvPr/>
        </p:nvSpPr>
        <p:spPr>
          <a:xfrm>
            <a:off x="3864073" y="2659312"/>
            <a:ext cx="1193800" cy="2094864"/>
          </a:xfrm>
          <a:prstGeom prst="rect">
            <a:avLst/>
          </a:prstGeom>
        </p:spPr>
        <p:txBody>
          <a:bodyPr wrap="square" lIns="0" tIns="0" rIns="0" bIns="0" rtlCol="0" vert="horz">
            <a:spAutoFit/>
          </a:bodyPr>
          <a:lstStyle/>
          <a:p>
            <a:pPr>
              <a:lnSpc>
                <a:spcPts val="1955"/>
              </a:lnSpc>
            </a:pPr>
            <a:r>
              <a:rPr dirty="0" sz="2000" spc="-100">
                <a:latin typeface="Times New Roman"/>
                <a:ea typeface="Times New Roman"/>
                <a:cs typeface="Times New Roman"/>
                <a:sym typeface="Times New Roman"/>
              </a:rPr>
              <a:t>name</a:t>
            </a:r>
            <a:endParaRPr sz="2000">
              <a:latin typeface="SimSun"/>
              <a:cs typeface="SimSun"/>
            </a:endParaRPr>
          </a:p>
          <a:p>
            <a:pPr>
              <a:lnSpc>
                <a:spcPct val="100000"/>
              </a:lnSpc>
              <a:spcBef>
                <a:spcPts val="1620"/>
              </a:spcBef>
            </a:pPr>
            <a:r>
              <a:rPr dirty="0" sz="2000" spc="-114">
                <a:latin typeface="Times New Roman"/>
                <a:ea typeface="Times New Roman"/>
                <a:cs typeface="Times New Roman"/>
                <a:sym typeface="Times New Roman"/>
              </a:rPr>
              <a:t>sensor</a:t>
            </a:r>
            <a:endParaRPr sz="2000">
              <a:latin typeface="SimSun"/>
              <a:cs typeface="SimSun"/>
            </a:endParaRPr>
          </a:p>
          <a:p>
            <a:pPr>
              <a:lnSpc>
                <a:spcPct val="108700"/>
              </a:lnSpc>
              <a:spcBef>
                <a:spcPts val="1410"/>
              </a:spcBef>
            </a:pPr>
            <a:r>
              <a:rPr dirty="0" sz="2000" spc="-130">
                <a:latin typeface="Times New Roman"/>
                <a:ea typeface="Times New Roman"/>
                <a:cs typeface="Times New Roman"/>
                <a:sym typeface="Times New Roman"/>
              </a:rPr>
              <a:t>Double-bolt fixed bracket</a:t>
            </a:r>
            <a:r>
              <a:rPr dirty="0" sz="2000" spc="-100">
                <a:latin typeface="SimSun"/>
                <a:cs typeface="SimSun"/>
              </a:rPr>
              <a:t/>
            </a:r>
            <a:endParaRPr sz="2000">
              <a:latin typeface="SimSun"/>
              <a:cs typeface="SimSun"/>
            </a:endParaRPr>
          </a:p>
          <a:p>
            <a:pPr>
              <a:lnSpc>
                <a:spcPts val="2275"/>
              </a:lnSpc>
              <a:spcBef>
                <a:spcPts val="1614"/>
              </a:spcBef>
            </a:pPr>
            <a:r>
              <a:rPr dirty="0" sz="2000" spc="-114">
                <a:latin typeface="Times New Roman"/>
                <a:ea typeface="Times New Roman"/>
                <a:cs typeface="Times New Roman"/>
                <a:sym typeface="Times New Roman"/>
              </a:rPr>
              <a:t>extension cord</a:t>
            </a:r>
            <a:endParaRPr sz="2000">
              <a:latin typeface="SimSun"/>
              <a:cs typeface="SimSun"/>
            </a:endParaRPr>
          </a:p>
        </p:txBody>
      </p:sp>
      <p:sp>
        <p:nvSpPr>
          <p:cNvPr id="5" name="object 5" descr=""/>
          <p:cNvSpPr txBox="1"/>
          <p:nvPr/>
        </p:nvSpPr>
        <p:spPr>
          <a:xfrm>
            <a:off x="5279631" y="2661460"/>
            <a:ext cx="477520" cy="2118360"/>
          </a:xfrm>
          <a:prstGeom prst="rect">
            <a:avLst/>
          </a:prstGeom>
        </p:spPr>
        <p:txBody>
          <a:bodyPr wrap="square" lIns="0" tIns="0" rIns="0" bIns="0" rtlCol="0" vert="horz">
            <a:spAutoFit/>
          </a:bodyPr>
          <a:lstStyle/>
          <a:p>
            <a:pPr>
              <a:lnSpc>
                <a:spcPts val="1935"/>
              </a:lnSpc>
            </a:pPr>
            <a:r>
              <a:rPr dirty="0" sz="2000" spc="-145">
                <a:latin typeface="Times New Roman"/>
                <a:ea typeface="Times New Roman"/>
                <a:cs typeface="Times New Roman"/>
                <a:sym typeface="Times New Roman"/>
              </a:rPr>
              <a:t>quantity</a:t>
            </a:r>
            <a:endParaRPr sz="2000">
              <a:latin typeface="SimSun"/>
              <a:cs typeface="SimSun"/>
            </a:endParaRPr>
          </a:p>
          <a:p>
            <a:pPr>
              <a:lnSpc>
                <a:spcPct val="100000"/>
              </a:lnSpc>
              <a:spcBef>
                <a:spcPts val="1470"/>
              </a:spcBef>
            </a:pPr>
            <a:r>
              <a:rPr dirty="0" sz="2150" spc="-50">
                <a:latin typeface="Arial"/>
                <a:cs typeface="Arial"/>
              </a:rPr>
              <a:t>1</a:t>
            </a:r>
            <a:endParaRPr sz="2150">
              <a:latin typeface="Arial"/>
              <a:cs typeface="Arial"/>
            </a:endParaRPr>
          </a:p>
          <a:p>
            <a:pPr>
              <a:lnSpc>
                <a:spcPct val="100000"/>
              </a:lnSpc>
              <a:spcBef>
                <a:spcPts val="580"/>
              </a:spcBef>
            </a:pPr>
            <a:endParaRPr sz="1850">
              <a:latin typeface="Arial"/>
              <a:cs typeface="Arial"/>
            </a:endParaRPr>
          </a:p>
          <a:p>
            <a:pPr>
              <a:lnSpc>
                <a:spcPct val="100000"/>
              </a:lnSpc>
            </a:pPr>
            <a:r>
              <a:rPr dirty="0" sz="2150" spc="-50">
                <a:latin typeface="Arial"/>
                <a:cs typeface="Arial"/>
              </a:rPr>
              <a:t>1</a:t>
            </a:r>
            <a:endParaRPr sz="2150">
              <a:latin typeface="Arial"/>
              <a:cs typeface="Arial"/>
            </a:endParaRPr>
          </a:p>
          <a:p>
            <a:pPr>
              <a:lnSpc>
                <a:spcPct val="100000"/>
              </a:lnSpc>
              <a:spcBef>
                <a:spcPts val="650"/>
              </a:spcBef>
            </a:pPr>
            <a:endParaRPr sz="1850">
              <a:latin typeface="Arial"/>
              <a:cs typeface="Arial"/>
            </a:endParaRPr>
          </a:p>
          <a:p>
            <a:pPr>
              <a:lnSpc>
                <a:spcPct val="100000"/>
              </a:lnSpc>
            </a:pPr>
            <a:r>
              <a:rPr dirty="0" sz="2150" spc="-50">
                <a:latin typeface="Arial"/>
                <a:cs typeface="Arial"/>
              </a:rPr>
              <a:t>1</a:t>
            </a:r>
            <a:endParaRPr sz="2150">
              <a:latin typeface="Arial"/>
              <a:cs typeface="Arial"/>
            </a:endParaRPr>
          </a:p>
        </p:txBody>
      </p:sp>
      <p:sp>
        <p:nvSpPr>
          <p:cNvPr id="6" name="object 6" descr=""/>
          <p:cNvSpPr txBox="1"/>
          <p:nvPr/>
        </p:nvSpPr>
        <p:spPr>
          <a:xfrm>
            <a:off x="6695189" y="2659312"/>
            <a:ext cx="477520" cy="2093595"/>
          </a:xfrm>
          <a:prstGeom prst="rect">
            <a:avLst/>
          </a:prstGeom>
        </p:spPr>
        <p:txBody>
          <a:bodyPr wrap="square" lIns="0" tIns="0" rIns="0" bIns="0" rtlCol="0" vert="horz">
            <a:spAutoFit/>
          </a:bodyPr>
          <a:lstStyle/>
          <a:p>
            <a:pPr>
              <a:lnSpc>
                <a:spcPts val="1955"/>
              </a:lnSpc>
            </a:pPr>
            <a:r>
              <a:rPr dirty="0" sz="2000" spc="-145">
                <a:latin typeface="Times New Roman"/>
                <a:ea typeface="Times New Roman"/>
                <a:cs typeface="Times New Roman"/>
                <a:sym typeface="Times New Roman"/>
              </a:rPr>
              <a:t>unit</a:t>
            </a:r>
            <a:endParaRPr sz="2000">
              <a:latin typeface="SimSun"/>
              <a:cs typeface="SimSun"/>
            </a:endParaRPr>
          </a:p>
          <a:p>
            <a:pPr>
              <a:lnSpc>
                <a:spcPct val="100000"/>
              </a:lnSpc>
              <a:spcBef>
                <a:spcPts val="1620"/>
              </a:spcBef>
            </a:pPr>
            <a:r>
              <a:rPr dirty="0" sz="2000" spc="-50">
                <a:latin typeface="Times New Roman"/>
                <a:ea typeface="Times New Roman"/>
                <a:cs typeface="Times New Roman"/>
                <a:sym typeface="Times New Roman"/>
              </a:rPr>
              <a:t>a</a:t>
            </a:r>
            <a:endParaRPr sz="2000">
              <a:latin typeface="SimSun"/>
              <a:cs typeface="SimSun"/>
            </a:endParaRPr>
          </a:p>
          <a:p>
            <a:pPr marR="230504">
              <a:lnSpc>
                <a:spcPts val="5360"/>
              </a:lnSpc>
              <a:spcBef>
                <a:spcPts val="400"/>
              </a:spcBef>
            </a:pPr>
            <a:r>
              <a:rPr dirty="0" sz="2000" spc="-155">
                <a:latin typeface="Times New Roman"/>
                <a:ea typeface="Times New Roman"/>
                <a:cs typeface="Times New Roman"/>
                <a:sym typeface="Times New Roman"/>
              </a:rPr>
              <a:t>A clause</a:t>
            </a:r>
            <a:endParaRPr sz="2000">
              <a:latin typeface="SimSun"/>
              <a:cs typeface="SimSun"/>
            </a:endParaRPr>
          </a:p>
        </p:txBody>
      </p:sp>
      <p:sp>
        <p:nvSpPr>
          <p:cNvPr id="7" name="object 7" descr=""/>
          <p:cNvSpPr txBox="1"/>
          <p:nvPr/>
        </p:nvSpPr>
        <p:spPr>
          <a:xfrm>
            <a:off x="8110747" y="2660028"/>
            <a:ext cx="1193800" cy="2119630"/>
          </a:xfrm>
          <a:prstGeom prst="rect">
            <a:avLst/>
          </a:prstGeom>
        </p:spPr>
        <p:txBody>
          <a:bodyPr wrap="square" lIns="0" tIns="0" rIns="0" bIns="0" rtlCol="0" vert="horz">
            <a:spAutoFit/>
          </a:bodyPr>
          <a:lstStyle/>
          <a:p>
            <a:pPr>
              <a:lnSpc>
                <a:spcPts val="1945"/>
              </a:lnSpc>
            </a:pPr>
            <a:r>
              <a:rPr dirty="0" sz="2000" spc="-100">
                <a:latin typeface="Times New Roman"/>
                <a:ea typeface="Times New Roman"/>
                <a:cs typeface="Times New Roman"/>
                <a:sym typeface="Times New Roman"/>
              </a:rPr>
              <a:t>purpose</a:t>
            </a:r>
            <a:endParaRPr sz="2000">
              <a:latin typeface="SimSun"/>
              <a:cs typeface="SimSun"/>
            </a:endParaRPr>
          </a:p>
          <a:p>
            <a:pPr>
              <a:lnSpc>
                <a:spcPct val="100000"/>
              </a:lnSpc>
              <a:spcBef>
                <a:spcPts val="1725"/>
              </a:spcBef>
            </a:pPr>
            <a:endParaRPr sz="1850">
              <a:latin typeface="SimSun"/>
              <a:cs typeface="SimSun"/>
            </a:endParaRPr>
          </a:p>
          <a:p>
            <a:pPr>
              <a:lnSpc>
                <a:spcPct val="217000"/>
              </a:lnSpc>
              <a:spcBef>
                <a:spcPts val="5"/>
              </a:spcBef>
            </a:pPr>
            <a:r>
              <a:rPr dirty="0" sz="2000" spc="-130">
                <a:latin typeface="Times New Roman"/>
                <a:ea typeface="Times New Roman"/>
                <a:cs typeface="Times New Roman"/>
                <a:sym typeface="Times New Roman"/>
              </a:rPr>
              <a:t>Fixed sensor 3 meters or 6 meters</a:t>
            </a:r>
            <a:r>
              <a:rPr dirty="0" sz="2000" spc="-70">
                <a:latin typeface="SimSun"/>
                <a:cs typeface="SimSun"/>
              </a:rPr>
              <a:t> </a:t>
            </a:r>
            <a:r>
              <a:rPr dirty="0" sz="2150">
                <a:latin typeface="Arial"/>
                <a:cs typeface="Arial"/>
              </a:rPr>
              <a:t/>
            </a:r>
            <a:r>
              <a:rPr dirty="0" sz="2000" spc="-145">
                <a:latin typeface="SimSun"/>
                <a:cs typeface="SimSun"/>
              </a:rPr>
              <a:t/>
            </a:r>
            <a:r>
              <a:rPr dirty="0" sz="2150">
                <a:latin typeface="Arial"/>
                <a:cs typeface="Arial"/>
              </a:rPr>
              <a:t/>
            </a:r>
            <a:r>
              <a:rPr dirty="0" sz="2000" spc="-50">
                <a:latin typeface="SimSun"/>
                <a:cs typeface="SimSun"/>
              </a:rPr>
              <a:t/>
            </a:r>
            <a:endParaRPr sz="2000">
              <a:latin typeface="SimSun"/>
              <a:cs typeface="SimSun"/>
            </a:endParaRPr>
          </a:p>
        </p:txBody>
      </p:sp>
      <p:sp>
        <p:nvSpPr>
          <p:cNvPr id="8" name="object 8" descr=""/>
          <p:cNvSpPr txBox="1"/>
          <p:nvPr/>
        </p:nvSpPr>
        <p:spPr>
          <a:xfrm>
            <a:off x="9526305" y="2660983"/>
            <a:ext cx="1432560" cy="2092325"/>
          </a:xfrm>
          <a:prstGeom prst="rect">
            <a:avLst/>
          </a:prstGeom>
        </p:spPr>
        <p:txBody>
          <a:bodyPr wrap="square" lIns="0" tIns="0" rIns="0" bIns="0" rtlCol="0" vert="horz">
            <a:spAutoFit/>
          </a:bodyPr>
          <a:lstStyle/>
          <a:p>
            <a:pPr>
              <a:lnSpc>
                <a:spcPts val="1939"/>
              </a:lnSpc>
            </a:pPr>
            <a:r>
              <a:rPr dirty="0" sz="2000" spc="-100">
                <a:latin typeface="Times New Roman"/>
                <a:ea typeface="Times New Roman"/>
                <a:cs typeface="Times New Roman"/>
                <a:sym typeface="Times New Roman"/>
              </a:rPr>
              <a:t>Remarks</a:t>
            </a:r>
            <a:endParaRPr sz="2000">
              <a:latin typeface="SimSun"/>
              <a:cs typeface="SimSun"/>
            </a:endParaRPr>
          </a:p>
          <a:p>
            <a:pPr>
              <a:lnSpc>
                <a:spcPct val="100000"/>
              </a:lnSpc>
              <a:spcBef>
                <a:spcPts val="1620"/>
              </a:spcBef>
            </a:pPr>
            <a:r>
              <a:rPr dirty="0" sz="2000" spc="-130">
                <a:latin typeface="Times New Roman"/>
                <a:ea typeface="Times New Roman"/>
                <a:cs typeface="Times New Roman"/>
                <a:sym typeface="Times New Roman"/>
              </a:rPr>
              <a:t>Comes with a sealing ring</a:t>
            </a:r>
            <a:endParaRPr sz="2000">
              <a:latin typeface="SimSun"/>
              <a:cs typeface="SimSun"/>
            </a:endParaRPr>
          </a:p>
          <a:p>
            <a:pPr>
              <a:lnSpc>
                <a:spcPts val="5360"/>
              </a:lnSpc>
              <a:spcBef>
                <a:spcPts val="400"/>
              </a:spcBef>
            </a:pPr>
            <a:r>
              <a:rPr dirty="0" sz="2000" spc="-130">
                <a:latin typeface="Times New Roman"/>
                <a:ea typeface="Times New Roman"/>
                <a:cs typeface="Times New Roman"/>
                <a:sym typeface="Times New Roman"/>
              </a:rPr>
              <a:t>Tighten the upper and lower nuts to secure the large terminal</a:t>
            </a:r>
            <a:r>
              <a:rPr dirty="0" sz="2000" spc="-125">
                <a:latin typeface="SimSun"/>
                <a:cs typeface="SimSun"/>
              </a:rPr>
              <a:t/>
            </a:r>
            <a:endParaRPr sz="2000">
              <a:latin typeface="SimSun"/>
              <a:cs typeface="SimSun"/>
            </a:endParaRPr>
          </a:p>
        </p:txBody>
      </p:sp>
      <p:sp>
        <p:nvSpPr>
          <p:cNvPr id="9" name="object 9" descr=""/>
          <p:cNvSpPr txBox="1"/>
          <p:nvPr/>
        </p:nvSpPr>
        <p:spPr>
          <a:xfrm>
            <a:off x="1520032" y="5032640"/>
            <a:ext cx="955040" cy="231140"/>
          </a:xfrm>
          <a:prstGeom prst="rect">
            <a:avLst/>
          </a:prstGeom>
        </p:spPr>
        <p:txBody>
          <a:bodyPr wrap="square" lIns="0" tIns="0" rIns="0" bIns="0" rtlCol="0" vert="horz">
            <a:spAutoFit/>
          </a:bodyPr>
          <a:lstStyle/>
          <a:p>
            <a:pPr>
              <a:lnSpc>
                <a:spcPts val="1814"/>
              </a:lnSpc>
            </a:pPr>
            <a:r>
              <a:rPr dirty="0" sz="2000" spc="-135">
                <a:latin typeface="Times New Roman"/>
                <a:ea typeface="Times New Roman"/>
                <a:cs typeface="Times New Roman"/>
                <a:sym typeface="Times New Roman"/>
              </a:rPr>
              <a:t>Installation accessories</a:t>
            </a:r>
            <a:endParaRPr sz="2000">
              <a:latin typeface="SimSun"/>
              <a:cs typeface="SimSun"/>
            </a:endParaRPr>
          </a:p>
        </p:txBody>
      </p:sp>
      <p:sp>
        <p:nvSpPr>
          <p:cNvPr id="10" name="object 10" descr=""/>
          <p:cNvSpPr txBox="1"/>
          <p:nvPr/>
        </p:nvSpPr>
        <p:spPr>
          <a:xfrm>
            <a:off x="1520032" y="5711909"/>
            <a:ext cx="158115" cy="3966210"/>
          </a:xfrm>
          <a:prstGeom prst="rect">
            <a:avLst/>
          </a:prstGeom>
        </p:spPr>
        <p:txBody>
          <a:bodyPr wrap="square" lIns="0" tIns="0" rIns="0" bIns="0" rtlCol="0" vert="horz">
            <a:spAutoFit/>
          </a:bodyPr>
          <a:lstStyle/>
          <a:p>
            <a:pPr>
              <a:lnSpc>
                <a:spcPts val="1920"/>
              </a:lnSpc>
            </a:pPr>
            <a:r>
              <a:rPr dirty="0" sz="2150" spc="-50">
                <a:latin typeface="Arial"/>
                <a:cs typeface="Arial"/>
              </a:rPr>
              <a:t>1</a:t>
            </a:r>
            <a:endParaRPr sz="2150">
              <a:latin typeface="Arial"/>
              <a:cs typeface="Arial"/>
            </a:endParaRPr>
          </a:p>
          <a:p>
            <a:pPr>
              <a:lnSpc>
                <a:spcPct val="100000"/>
              </a:lnSpc>
              <a:spcBef>
                <a:spcPts val="1920"/>
              </a:spcBef>
            </a:pPr>
            <a:endParaRPr sz="1850">
              <a:latin typeface="Arial"/>
              <a:cs typeface="Arial"/>
            </a:endParaRPr>
          </a:p>
          <a:p>
            <a:pPr>
              <a:lnSpc>
                <a:spcPct val="100000"/>
              </a:lnSpc>
            </a:pPr>
            <a:r>
              <a:rPr dirty="0" sz="2150" spc="-50">
                <a:latin typeface="Arial"/>
                <a:cs typeface="Arial"/>
              </a:rPr>
              <a:t>2</a:t>
            </a:r>
            <a:endParaRPr sz="2150">
              <a:latin typeface="Arial"/>
              <a:cs typeface="Arial"/>
            </a:endParaRPr>
          </a:p>
          <a:p>
            <a:pPr>
              <a:lnSpc>
                <a:spcPct val="100000"/>
              </a:lnSpc>
              <a:spcBef>
                <a:spcPts val="1920"/>
              </a:spcBef>
            </a:pPr>
            <a:endParaRPr sz="1850">
              <a:latin typeface="Arial"/>
              <a:cs typeface="Arial"/>
            </a:endParaRPr>
          </a:p>
          <a:p>
            <a:pPr>
              <a:lnSpc>
                <a:spcPct val="100000"/>
              </a:lnSpc>
            </a:pPr>
            <a:r>
              <a:rPr dirty="0" sz="2150" spc="-50">
                <a:latin typeface="Arial"/>
                <a:cs typeface="Arial"/>
              </a:rPr>
              <a:t>4</a:t>
            </a:r>
            <a:endParaRPr sz="2150">
              <a:latin typeface="Arial"/>
              <a:cs typeface="Arial"/>
            </a:endParaRPr>
          </a:p>
          <a:p>
            <a:pPr>
              <a:lnSpc>
                <a:spcPct val="100000"/>
              </a:lnSpc>
              <a:spcBef>
                <a:spcPts val="650"/>
              </a:spcBef>
            </a:pPr>
            <a:endParaRPr sz="1850">
              <a:latin typeface="Arial"/>
              <a:cs typeface="Arial"/>
            </a:endParaRPr>
          </a:p>
          <a:p>
            <a:pPr>
              <a:lnSpc>
                <a:spcPct val="100000"/>
              </a:lnSpc>
            </a:pPr>
            <a:r>
              <a:rPr dirty="0" sz="2150" spc="-50">
                <a:latin typeface="Arial"/>
                <a:cs typeface="Arial"/>
              </a:rPr>
              <a:t>6</a:t>
            </a:r>
            <a:endParaRPr sz="2150">
              <a:latin typeface="Arial"/>
              <a:cs typeface="Arial"/>
            </a:endParaRPr>
          </a:p>
          <a:p>
            <a:pPr>
              <a:lnSpc>
                <a:spcPct val="100000"/>
              </a:lnSpc>
              <a:spcBef>
                <a:spcPts val="580"/>
              </a:spcBef>
            </a:pPr>
            <a:endParaRPr sz="1850">
              <a:latin typeface="Arial"/>
              <a:cs typeface="Arial"/>
            </a:endParaRPr>
          </a:p>
          <a:p>
            <a:pPr>
              <a:lnSpc>
                <a:spcPct val="100000"/>
              </a:lnSpc>
              <a:spcBef>
                <a:spcPts val="5"/>
              </a:spcBef>
            </a:pPr>
            <a:r>
              <a:rPr dirty="0" sz="2150" spc="-50">
                <a:latin typeface="Arial"/>
                <a:cs typeface="Arial"/>
              </a:rPr>
              <a:t>7</a:t>
            </a:r>
            <a:endParaRPr sz="2150">
              <a:latin typeface="Arial"/>
              <a:cs typeface="Arial"/>
            </a:endParaRPr>
          </a:p>
          <a:p>
            <a:pPr>
              <a:lnSpc>
                <a:spcPct val="100000"/>
              </a:lnSpc>
              <a:spcBef>
                <a:spcPts val="650"/>
              </a:spcBef>
            </a:pPr>
            <a:endParaRPr sz="1850">
              <a:latin typeface="Arial"/>
              <a:cs typeface="Arial"/>
            </a:endParaRPr>
          </a:p>
          <a:p>
            <a:pPr>
              <a:lnSpc>
                <a:spcPct val="100000"/>
              </a:lnSpc>
            </a:pPr>
            <a:r>
              <a:rPr dirty="0" sz="2150" spc="-50">
                <a:latin typeface="Arial"/>
                <a:cs typeface="Arial"/>
              </a:rPr>
              <a:t>8</a:t>
            </a:r>
            <a:endParaRPr sz="2150">
              <a:latin typeface="Arial"/>
              <a:cs typeface="Arial"/>
            </a:endParaRPr>
          </a:p>
        </p:txBody>
      </p:sp>
      <p:sp>
        <p:nvSpPr>
          <p:cNvPr id="11" name="object 11" descr=""/>
          <p:cNvSpPr txBox="1"/>
          <p:nvPr/>
        </p:nvSpPr>
        <p:spPr>
          <a:xfrm>
            <a:off x="3864073" y="5704270"/>
            <a:ext cx="1193800" cy="3948429"/>
          </a:xfrm>
          <a:prstGeom prst="rect">
            <a:avLst/>
          </a:prstGeom>
        </p:spPr>
        <p:txBody>
          <a:bodyPr wrap="square" lIns="0" tIns="0" rIns="0" bIns="0" rtlCol="0" vert="horz">
            <a:spAutoFit/>
          </a:bodyPr>
          <a:lstStyle/>
          <a:p>
            <a:pPr>
              <a:lnSpc>
                <a:spcPts val="1950"/>
              </a:lnSpc>
            </a:pPr>
            <a:r>
              <a:rPr dirty="0" sz="2000" spc="-100">
                <a:latin typeface="Times New Roman"/>
                <a:ea typeface="Times New Roman"/>
                <a:cs typeface="Times New Roman"/>
                <a:sym typeface="Times New Roman"/>
              </a:rPr>
              <a:t>wrench</a:t>
            </a:r>
            <a:endParaRPr sz="2000">
              <a:latin typeface="SimSun"/>
              <a:cs typeface="SimSun"/>
            </a:endParaRPr>
          </a:p>
          <a:p>
            <a:pPr>
              <a:lnSpc>
                <a:spcPct val="100000"/>
              </a:lnSpc>
              <a:spcBef>
                <a:spcPts val="260"/>
              </a:spcBef>
            </a:pPr>
            <a:endParaRPr sz="1850">
              <a:latin typeface="SimSun"/>
              <a:cs typeface="SimSun"/>
            </a:endParaRPr>
          </a:p>
          <a:p>
            <a:pPr marR="129539">
              <a:lnSpc>
                <a:spcPct val="106900"/>
              </a:lnSpc>
            </a:pPr>
            <a:r>
              <a:rPr dirty="0" sz="2000" spc="-145">
                <a:latin typeface="Times New Roman"/>
                <a:ea typeface="Times New Roman"/>
                <a:cs typeface="Times New Roman"/>
                <a:sym typeface="Times New Roman"/>
              </a:rPr>
              <a:t>Kraft AB glue</a:t>
            </a:r>
            <a:r>
              <a:rPr dirty="0" sz="1950" spc="-90">
                <a:latin typeface="SimSun"/>
                <a:cs typeface="SimSun"/>
              </a:rPr>
              <a:t/>
            </a:r>
            <a:r>
              <a:rPr dirty="0" sz="2150" spc="-95">
                <a:latin typeface="Arial"/>
                <a:cs typeface="Arial"/>
              </a:rPr>
              <a:t/>
            </a:r>
            <a:r>
              <a:rPr dirty="0" sz="2000" spc="-50">
                <a:latin typeface="SimSun"/>
                <a:cs typeface="SimSun"/>
              </a:rPr>
              <a:t/>
            </a:r>
            <a:endParaRPr sz="2000">
              <a:latin typeface="SimSun"/>
              <a:cs typeface="SimSun"/>
            </a:endParaRPr>
          </a:p>
          <a:p>
            <a:pPr>
              <a:lnSpc>
                <a:spcPts val="5360"/>
              </a:lnSpc>
              <a:spcBef>
                <a:spcPts val="600"/>
              </a:spcBef>
            </a:pPr>
            <a:r>
              <a:rPr dirty="0" sz="2000" spc="-145">
                <a:latin typeface="Times New Roman"/>
                <a:ea typeface="Times New Roman"/>
                <a:cs typeface="Times New Roman"/>
                <a:sym typeface="Times New Roman"/>
              </a:rPr>
              <a:t>Install Kraft sandpaper</a:t>
            </a:r>
            <a:r>
              <a:rPr dirty="0" sz="1950" spc="-50">
                <a:latin typeface="SimSun"/>
                <a:cs typeface="SimSun"/>
              </a:rPr>
              <a:t/>
            </a:r>
            <a:r>
              <a:rPr dirty="0" sz="2000" spc="-100">
                <a:latin typeface="SimSun"/>
                <a:cs typeface="SimSun"/>
              </a:rPr>
              <a:t/>
            </a:r>
            <a:endParaRPr sz="2000">
              <a:latin typeface="SimSun"/>
              <a:cs typeface="SimSun"/>
            </a:endParaRPr>
          </a:p>
          <a:p>
            <a:pPr>
              <a:lnSpc>
                <a:spcPct val="100000"/>
              </a:lnSpc>
              <a:spcBef>
                <a:spcPts val="2215"/>
              </a:spcBef>
            </a:pPr>
            <a:r>
              <a:rPr dirty="0" sz="2000" spc="-125">
                <a:latin typeface="Times New Roman"/>
                <a:ea typeface="Times New Roman"/>
                <a:cs typeface="Times New Roman"/>
                <a:sym typeface="Times New Roman"/>
              </a:rPr>
              <a:t>Wiping paper towel</a:t>
            </a:r>
            <a:endParaRPr sz="2000">
              <a:latin typeface="SimSun"/>
              <a:cs typeface="SimSun"/>
            </a:endParaRPr>
          </a:p>
          <a:p>
            <a:pPr>
              <a:lnSpc>
                <a:spcPct val="100000"/>
              </a:lnSpc>
              <a:spcBef>
                <a:spcPts val="590"/>
              </a:spcBef>
            </a:pPr>
            <a:endParaRPr sz="1850">
              <a:latin typeface="SimSun"/>
              <a:cs typeface="SimSun"/>
            </a:endParaRPr>
          </a:p>
          <a:p>
            <a:pPr>
              <a:lnSpc>
                <a:spcPts val="2275"/>
              </a:lnSpc>
            </a:pPr>
            <a:r>
              <a:rPr dirty="0" sz="2000" spc="-100">
                <a:latin typeface="Times New Roman"/>
                <a:ea typeface="Times New Roman"/>
                <a:cs typeface="Times New Roman"/>
                <a:sym typeface="Times New Roman"/>
              </a:rPr>
              <a:t>cable tie</a:t>
            </a:r>
            <a:endParaRPr sz="2000">
              <a:latin typeface="SimSun"/>
              <a:cs typeface="SimSun"/>
            </a:endParaRPr>
          </a:p>
        </p:txBody>
      </p:sp>
      <p:sp>
        <p:nvSpPr>
          <p:cNvPr id="12" name="object 12" descr=""/>
          <p:cNvSpPr txBox="1"/>
          <p:nvPr/>
        </p:nvSpPr>
        <p:spPr>
          <a:xfrm>
            <a:off x="5279631" y="5711909"/>
            <a:ext cx="155575" cy="3966210"/>
          </a:xfrm>
          <a:prstGeom prst="rect">
            <a:avLst/>
          </a:prstGeom>
        </p:spPr>
        <p:txBody>
          <a:bodyPr wrap="square" lIns="0" tIns="0" rIns="0" bIns="0" rtlCol="0" vert="horz">
            <a:spAutoFit/>
          </a:bodyPr>
          <a:lstStyle/>
          <a:p>
            <a:pPr>
              <a:lnSpc>
                <a:spcPts val="1920"/>
              </a:lnSpc>
            </a:pPr>
            <a:r>
              <a:rPr dirty="0" sz="2150" spc="-50">
                <a:latin typeface="Arial"/>
                <a:cs typeface="Arial"/>
              </a:rPr>
              <a:t>1</a:t>
            </a:r>
            <a:endParaRPr sz="2150">
              <a:latin typeface="Arial"/>
              <a:cs typeface="Arial"/>
            </a:endParaRPr>
          </a:p>
          <a:p>
            <a:pPr>
              <a:lnSpc>
                <a:spcPct val="100000"/>
              </a:lnSpc>
              <a:spcBef>
                <a:spcPts val="1920"/>
              </a:spcBef>
            </a:pPr>
            <a:endParaRPr sz="1850">
              <a:latin typeface="Arial"/>
              <a:cs typeface="Arial"/>
            </a:endParaRPr>
          </a:p>
          <a:p>
            <a:pPr>
              <a:lnSpc>
                <a:spcPct val="100000"/>
              </a:lnSpc>
            </a:pPr>
            <a:r>
              <a:rPr dirty="0" sz="2150" spc="-50">
                <a:latin typeface="Arial"/>
                <a:cs typeface="Arial"/>
              </a:rPr>
              <a:t>1</a:t>
            </a:r>
            <a:endParaRPr sz="2150">
              <a:latin typeface="Arial"/>
              <a:cs typeface="Arial"/>
            </a:endParaRPr>
          </a:p>
          <a:p>
            <a:pPr>
              <a:lnSpc>
                <a:spcPct val="100000"/>
              </a:lnSpc>
              <a:spcBef>
                <a:spcPts val="1920"/>
              </a:spcBef>
            </a:pPr>
            <a:endParaRPr sz="1850">
              <a:latin typeface="Arial"/>
              <a:cs typeface="Arial"/>
            </a:endParaRPr>
          </a:p>
          <a:p>
            <a:pPr>
              <a:lnSpc>
                <a:spcPct val="100000"/>
              </a:lnSpc>
            </a:pPr>
            <a:r>
              <a:rPr dirty="0" sz="2150" spc="-50">
                <a:latin typeface="Arial"/>
                <a:cs typeface="Arial"/>
              </a:rPr>
              <a:t>1</a:t>
            </a:r>
            <a:endParaRPr sz="2150">
              <a:latin typeface="Arial"/>
              <a:cs typeface="Arial"/>
            </a:endParaRPr>
          </a:p>
          <a:p>
            <a:pPr>
              <a:lnSpc>
                <a:spcPct val="100000"/>
              </a:lnSpc>
              <a:spcBef>
                <a:spcPts val="650"/>
              </a:spcBef>
            </a:pPr>
            <a:endParaRPr sz="1850">
              <a:latin typeface="Arial"/>
              <a:cs typeface="Arial"/>
            </a:endParaRPr>
          </a:p>
          <a:p>
            <a:pPr>
              <a:lnSpc>
                <a:spcPct val="100000"/>
              </a:lnSpc>
            </a:pPr>
            <a:r>
              <a:rPr dirty="0" sz="2150" spc="-50">
                <a:latin typeface="Arial"/>
                <a:cs typeface="Arial"/>
              </a:rPr>
              <a:t>1</a:t>
            </a:r>
            <a:endParaRPr sz="2150">
              <a:latin typeface="Arial"/>
              <a:cs typeface="Arial"/>
            </a:endParaRPr>
          </a:p>
          <a:p>
            <a:pPr>
              <a:lnSpc>
                <a:spcPct val="100000"/>
              </a:lnSpc>
              <a:spcBef>
                <a:spcPts val="580"/>
              </a:spcBef>
            </a:pPr>
            <a:endParaRPr sz="1850">
              <a:latin typeface="Arial"/>
              <a:cs typeface="Arial"/>
            </a:endParaRPr>
          </a:p>
          <a:p>
            <a:pPr>
              <a:lnSpc>
                <a:spcPct val="100000"/>
              </a:lnSpc>
              <a:spcBef>
                <a:spcPts val="5"/>
              </a:spcBef>
            </a:pPr>
            <a:r>
              <a:rPr dirty="0" sz="2150" spc="-50">
                <a:latin typeface="Arial"/>
                <a:cs typeface="Arial"/>
              </a:rPr>
              <a:t>1</a:t>
            </a:r>
            <a:endParaRPr sz="2150">
              <a:latin typeface="Arial"/>
              <a:cs typeface="Arial"/>
            </a:endParaRPr>
          </a:p>
          <a:p>
            <a:pPr>
              <a:lnSpc>
                <a:spcPct val="100000"/>
              </a:lnSpc>
              <a:spcBef>
                <a:spcPts val="650"/>
              </a:spcBef>
            </a:pPr>
            <a:endParaRPr sz="1850">
              <a:latin typeface="Arial"/>
              <a:cs typeface="Arial"/>
            </a:endParaRPr>
          </a:p>
          <a:p>
            <a:pPr>
              <a:lnSpc>
                <a:spcPct val="100000"/>
              </a:lnSpc>
            </a:pPr>
            <a:r>
              <a:rPr dirty="0" sz="2150" spc="-50">
                <a:latin typeface="Arial"/>
                <a:cs typeface="Arial"/>
              </a:rPr>
              <a:t>5</a:t>
            </a:r>
            <a:endParaRPr sz="2150">
              <a:latin typeface="Arial"/>
              <a:cs typeface="Arial"/>
            </a:endParaRPr>
          </a:p>
        </p:txBody>
      </p:sp>
      <p:sp>
        <p:nvSpPr>
          <p:cNvPr id="13" name="object 13" descr=""/>
          <p:cNvSpPr txBox="1"/>
          <p:nvPr/>
        </p:nvSpPr>
        <p:spPr>
          <a:xfrm>
            <a:off x="6695189" y="5704031"/>
            <a:ext cx="558800" cy="3947160"/>
          </a:xfrm>
          <a:prstGeom prst="rect">
            <a:avLst/>
          </a:prstGeom>
        </p:spPr>
        <p:txBody>
          <a:bodyPr wrap="square" lIns="0" tIns="0" rIns="0" bIns="0" rtlCol="0" vert="horz">
            <a:spAutoFit/>
          </a:bodyPr>
          <a:lstStyle/>
          <a:p>
            <a:pPr>
              <a:lnSpc>
                <a:spcPts val="1955"/>
              </a:lnSpc>
            </a:pPr>
            <a:r>
              <a:rPr dirty="0" sz="2000" spc="-50">
                <a:latin typeface="Times New Roman"/>
                <a:ea typeface="Times New Roman"/>
                <a:cs typeface="Times New Roman"/>
                <a:sym typeface="Times New Roman"/>
              </a:rPr>
              <a:t>a</a:t>
            </a:r>
            <a:endParaRPr sz="2000">
              <a:latin typeface="SimSun"/>
              <a:cs typeface="SimSun"/>
            </a:endParaRPr>
          </a:p>
          <a:p>
            <a:pPr>
              <a:lnSpc>
                <a:spcPct val="100000"/>
              </a:lnSpc>
              <a:spcBef>
                <a:spcPts val="1855"/>
              </a:spcBef>
            </a:pPr>
            <a:endParaRPr sz="1850">
              <a:latin typeface="SimSun"/>
              <a:cs typeface="SimSun"/>
            </a:endParaRPr>
          </a:p>
          <a:p>
            <a:pPr>
              <a:lnSpc>
                <a:spcPct val="100000"/>
              </a:lnSpc>
            </a:pPr>
            <a:r>
              <a:rPr dirty="0" sz="2000" spc="-50">
                <a:latin typeface="Times New Roman"/>
                <a:ea typeface="Times New Roman"/>
                <a:cs typeface="Times New Roman"/>
                <a:sym typeface="Times New Roman"/>
              </a:rPr>
              <a:t>box</a:t>
            </a:r>
            <a:endParaRPr sz="2000">
              <a:latin typeface="SimSun"/>
              <a:cs typeface="SimSun"/>
            </a:endParaRPr>
          </a:p>
          <a:p>
            <a:pPr marR="311785">
              <a:lnSpc>
                <a:spcPct val="223300"/>
              </a:lnSpc>
              <a:spcBef>
                <a:spcPts val="1270"/>
              </a:spcBef>
            </a:pPr>
            <a:r>
              <a:rPr dirty="0" sz="2000" spc="-155">
                <a:latin typeface="Times New Roman"/>
                <a:ea typeface="Times New Roman"/>
                <a:cs typeface="Times New Roman"/>
                <a:sym typeface="Times New Roman"/>
              </a:rPr>
              <a:t>Support and Expansion</a:t>
            </a:r>
            <a:endParaRPr sz="2000">
              <a:latin typeface="SimSun"/>
              <a:cs typeface="SimSun"/>
            </a:endParaRPr>
          </a:p>
          <a:p>
            <a:pPr indent="80645">
              <a:lnSpc>
                <a:spcPts val="5360"/>
              </a:lnSpc>
              <a:spcBef>
                <a:spcPts val="400"/>
              </a:spcBef>
            </a:pPr>
            <a:r>
              <a:rPr dirty="0" sz="2000" spc="-145">
                <a:latin typeface="Times New Roman"/>
                <a:ea typeface="Times New Roman"/>
                <a:cs typeface="Times New Roman"/>
                <a:sym typeface="Times New Roman"/>
              </a:rPr>
              <a:t>"Xiaobao"</a:t>
            </a:r>
            <a:r>
              <a:rPr dirty="0" sz="2000" spc="-50">
                <a:latin typeface="SimSun"/>
                <a:cs typeface="SimSun"/>
              </a:rPr>
              <a:t/>
            </a:r>
            <a:endParaRPr sz="2000">
              <a:latin typeface="SimSun"/>
              <a:cs typeface="SimSun"/>
            </a:endParaRPr>
          </a:p>
        </p:txBody>
      </p:sp>
      <p:sp>
        <p:nvSpPr>
          <p:cNvPr id="14" name="object 14" descr=""/>
          <p:cNvSpPr txBox="1"/>
          <p:nvPr/>
        </p:nvSpPr>
        <p:spPr>
          <a:xfrm>
            <a:off x="8110747" y="5542840"/>
            <a:ext cx="1193800" cy="4108450"/>
          </a:xfrm>
          <a:prstGeom prst="rect">
            <a:avLst/>
          </a:prstGeom>
        </p:spPr>
        <p:txBody>
          <a:bodyPr wrap="square" lIns="0" tIns="0" rIns="0" bIns="0" rtlCol="0" vert="horz">
            <a:spAutoFit/>
          </a:bodyPr>
          <a:lstStyle/>
          <a:p>
            <a:pPr>
              <a:lnSpc>
                <a:spcPts val="1955"/>
              </a:lnSpc>
            </a:pPr>
            <a:r>
              <a:rPr dirty="0" sz="2000" spc="-130">
                <a:latin typeface="Times New Roman"/>
                <a:ea typeface="Times New Roman"/>
                <a:cs typeface="Times New Roman"/>
                <a:sym typeface="Times New Roman"/>
              </a:rPr>
              <a:t>Tighten the bracket screws</a:t>
            </a:r>
            <a:endParaRPr sz="2000">
              <a:latin typeface="SimSun"/>
              <a:cs typeface="SimSun"/>
            </a:endParaRPr>
          </a:p>
          <a:p>
            <a:pPr>
              <a:lnSpc>
                <a:spcPct val="100000"/>
              </a:lnSpc>
              <a:spcBef>
                <a:spcPts val="204"/>
              </a:spcBef>
            </a:pPr>
            <a:r>
              <a:rPr dirty="0" sz="2000" spc="-50">
                <a:latin typeface="Times New Roman"/>
                <a:ea typeface="Times New Roman"/>
                <a:cs typeface="Times New Roman"/>
                <a:sym typeface="Times New Roman"/>
              </a:rPr>
              <a:t>solid</a:t>
            </a:r>
            <a:endParaRPr sz="2000">
              <a:latin typeface="SimSun"/>
              <a:cs typeface="SimSun"/>
            </a:endParaRPr>
          </a:p>
          <a:p>
            <a:pPr>
              <a:lnSpc>
                <a:spcPct val="108700"/>
              </a:lnSpc>
              <a:spcBef>
                <a:spcPts val="1415"/>
              </a:spcBef>
            </a:pPr>
            <a:r>
              <a:rPr dirty="0" sz="2000" spc="-130">
                <a:latin typeface="Times New Roman"/>
                <a:ea typeface="Times New Roman"/>
                <a:cs typeface="Times New Roman"/>
                <a:sym typeface="Times New Roman"/>
              </a:rPr>
              <a:t>Paste and fix the bracket</a:t>
            </a:r>
            <a:r>
              <a:rPr dirty="0" sz="2000" spc="-50">
                <a:latin typeface="SimSun"/>
                <a:cs typeface="SimSun"/>
              </a:rPr>
              <a:t/>
            </a:r>
            <a:endParaRPr sz="2000">
              <a:latin typeface="SimSun"/>
              <a:cs typeface="SimSun"/>
            </a:endParaRPr>
          </a:p>
          <a:p>
            <a:pPr>
              <a:lnSpc>
                <a:spcPct val="108700"/>
              </a:lnSpc>
              <a:spcBef>
                <a:spcPts val="1410"/>
              </a:spcBef>
            </a:pPr>
            <a:r>
              <a:rPr dirty="0" sz="2000" spc="-130">
                <a:latin typeface="Times New Roman"/>
                <a:ea typeface="Times New Roman"/>
                <a:cs typeface="Times New Roman"/>
                <a:sym typeface="Times New Roman"/>
              </a:rPr>
              <a:t>Coupling during sensor installation</a:t>
            </a:r>
            <a:r>
              <a:rPr dirty="0" sz="2000" spc="-114">
                <a:latin typeface="SimSun"/>
                <a:cs typeface="SimSun"/>
              </a:rPr>
              <a:t/>
            </a:r>
            <a:endParaRPr sz="2000">
              <a:latin typeface="SimSun"/>
              <a:cs typeface="SimSun"/>
            </a:endParaRPr>
          </a:p>
          <a:p>
            <a:pPr>
              <a:lnSpc>
                <a:spcPct val="100000"/>
              </a:lnSpc>
              <a:spcBef>
                <a:spcPts val="1614"/>
              </a:spcBef>
            </a:pPr>
            <a:r>
              <a:rPr dirty="0" sz="2000" spc="-125">
                <a:latin typeface="Times New Roman"/>
                <a:ea typeface="Times New Roman"/>
                <a:cs typeface="Times New Roman"/>
                <a:sym typeface="Times New Roman"/>
              </a:rPr>
              <a:t>Polish the fuel tank</a:t>
            </a:r>
            <a:endParaRPr sz="2000">
              <a:latin typeface="SimSun"/>
              <a:cs typeface="SimSun"/>
            </a:endParaRPr>
          </a:p>
          <a:p>
            <a:pPr>
              <a:lnSpc>
                <a:spcPct val="108700"/>
              </a:lnSpc>
              <a:spcBef>
                <a:spcPts val="1415"/>
              </a:spcBef>
            </a:pPr>
            <a:r>
              <a:rPr dirty="0" sz="2000" spc="-130">
                <a:latin typeface="Times New Roman"/>
                <a:ea typeface="Times New Roman"/>
                <a:cs typeface="Times New Roman"/>
                <a:sym typeface="Times New Roman"/>
              </a:rPr>
              <a:t>Clean the bottom of the fuel tank</a:t>
            </a:r>
            <a:r>
              <a:rPr dirty="0" sz="2000" spc="-50">
                <a:latin typeface="SimSun"/>
                <a:cs typeface="SimSun"/>
              </a:rPr>
              <a:t/>
            </a:r>
            <a:endParaRPr sz="2000">
              <a:latin typeface="SimSun"/>
              <a:cs typeface="SimSun"/>
            </a:endParaRPr>
          </a:p>
          <a:p>
            <a:pPr>
              <a:lnSpc>
                <a:spcPts val="2265"/>
              </a:lnSpc>
              <a:spcBef>
                <a:spcPts val="1614"/>
              </a:spcBef>
            </a:pPr>
            <a:r>
              <a:rPr dirty="0" sz="2000" spc="-125">
                <a:latin typeface="Times New Roman"/>
                <a:ea typeface="Times New Roman"/>
                <a:cs typeface="Times New Roman"/>
                <a:sym typeface="Times New Roman"/>
              </a:rPr>
              <a:t>Fixed cable</a:t>
            </a:r>
            <a:endParaRPr sz="2000">
              <a:latin typeface="SimSun"/>
              <a:cs typeface="SimSun"/>
            </a:endParaRPr>
          </a:p>
        </p:txBody>
      </p:sp>
      <p:sp>
        <p:nvSpPr>
          <p:cNvPr id="15" name="object 15" descr=""/>
          <p:cNvSpPr txBox="1"/>
          <p:nvPr/>
        </p:nvSpPr>
        <p:spPr>
          <a:xfrm>
            <a:off x="9526305" y="5705463"/>
            <a:ext cx="1504315" cy="3947160"/>
          </a:xfrm>
          <a:prstGeom prst="rect">
            <a:avLst/>
          </a:prstGeom>
        </p:spPr>
        <p:txBody>
          <a:bodyPr wrap="square" lIns="0" tIns="0" rIns="0" bIns="0" rtlCol="0" vert="horz">
            <a:spAutoFit/>
          </a:bodyPr>
          <a:lstStyle/>
          <a:p>
            <a:pPr marL="80645">
              <a:lnSpc>
                <a:spcPts val="1939"/>
              </a:lnSpc>
            </a:pPr>
            <a:r>
              <a:rPr dirty="0" sz="2000" spc="-100">
                <a:latin typeface="Times New Roman"/>
                <a:ea typeface="Times New Roman"/>
                <a:cs typeface="Times New Roman"/>
                <a:sym typeface="Times New Roman"/>
              </a:rPr>
              <a:t>bring your own</a:t>
            </a:r>
            <a:endParaRPr sz="2000">
              <a:latin typeface="SimSun"/>
              <a:cs typeface="SimSun"/>
            </a:endParaRPr>
          </a:p>
          <a:p>
            <a:pPr>
              <a:lnSpc>
                <a:spcPct val="100000"/>
              </a:lnSpc>
              <a:spcBef>
                <a:spcPts val="1705"/>
              </a:spcBef>
            </a:pPr>
            <a:endParaRPr sz="1850">
              <a:latin typeface="SimSun"/>
              <a:cs typeface="SimSun"/>
            </a:endParaRPr>
          </a:p>
          <a:p>
            <a:pPr>
              <a:lnSpc>
                <a:spcPct val="100000"/>
              </a:lnSpc>
            </a:pPr>
            <a:r>
              <a:rPr dirty="0" sz="2150" spc="-45">
                <a:latin typeface="Times New Roman"/>
                <a:ea typeface="Times New Roman"/>
                <a:cs typeface="Times New Roman"/>
                <a:sym typeface="Times New Roman"/>
              </a:rPr>
              <a:t>Mix evenly at a ratio of 1:1</a:t>
            </a:r>
            <a:r>
              <a:rPr dirty="0" sz="2000" spc="-45">
                <a:latin typeface="SimSun"/>
                <a:cs typeface="SimSun"/>
              </a:rPr>
              <a:t/>
            </a:r>
            <a:r>
              <a:rPr dirty="0" sz="2150" spc="-45">
                <a:latin typeface="Arial"/>
                <a:cs typeface="Arial"/>
              </a:rPr>
              <a:t/>
            </a:r>
            <a:r>
              <a:rPr dirty="0" sz="2000" spc="-130">
                <a:latin typeface="SimSun"/>
                <a:cs typeface="SimSun"/>
              </a:rPr>
              <a:t/>
            </a:r>
            <a:endParaRPr sz="2000">
              <a:latin typeface="SimSun"/>
              <a:cs typeface="SimSun"/>
            </a:endParaRPr>
          </a:p>
          <a:p>
            <a:pPr marR="63500">
              <a:lnSpc>
                <a:spcPct val="223300"/>
              </a:lnSpc>
              <a:spcBef>
                <a:spcPts val="1240"/>
              </a:spcBef>
            </a:pPr>
            <a:r>
              <a:rPr dirty="0" sz="2000" spc="-130">
                <a:latin typeface="Times New Roman"/>
                <a:ea typeface="Times New Roman"/>
                <a:cs typeface="Times New Roman"/>
                <a:sym typeface="Times New Roman"/>
              </a:rPr>
              <a:t>It is recommended to apply a full coat of sealant inside the sealing ring, and it is advisable to bring your own</a:t>
            </a:r>
            <a:r>
              <a:rPr dirty="0" sz="2000" spc="-125">
                <a:latin typeface="SimSun"/>
                <a:cs typeface="SimSun"/>
              </a:rPr>
              <a:t/>
            </a:r>
            <a:endParaRPr sz="2000">
              <a:latin typeface="SimSun"/>
              <a:cs typeface="SimSun"/>
            </a:endParaRPr>
          </a:p>
          <a:p>
            <a:pPr marR="541020">
              <a:lnSpc>
                <a:spcPts val="5360"/>
              </a:lnSpc>
              <a:spcBef>
                <a:spcPts val="400"/>
              </a:spcBef>
            </a:pPr>
            <a:r>
              <a:rPr dirty="0" sz="2000" spc="-135">
                <a:latin typeface="Times New Roman"/>
                <a:ea typeface="Times New Roman"/>
                <a:cs typeface="Times New Roman"/>
                <a:sym typeface="Times New Roman"/>
              </a:rPr>
              <a:t>It is recommended to bring your own suggestions</a:t>
            </a:r>
            <a:endParaRPr sz="2000">
              <a:latin typeface="SimSun"/>
              <a:cs typeface="SimSun"/>
            </a:endParaRPr>
          </a:p>
        </p:txBody>
      </p:sp>
      <p:sp>
        <p:nvSpPr>
          <p:cNvPr id="16" name="object 16" descr=""/>
          <p:cNvSpPr txBox="1"/>
          <p:nvPr/>
        </p:nvSpPr>
        <p:spPr>
          <a:xfrm>
            <a:off x="1520032" y="9930817"/>
            <a:ext cx="1432560" cy="232410"/>
          </a:xfrm>
          <a:prstGeom prst="rect">
            <a:avLst/>
          </a:prstGeom>
        </p:spPr>
        <p:txBody>
          <a:bodyPr wrap="square" lIns="0" tIns="0" rIns="0" bIns="0" rtlCol="0" vert="horz">
            <a:spAutoFit/>
          </a:bodyPr>
          <a:lstStyle/>
          <a:p>
            <a:pPr>
              <a:lnSpc>
                <a:spcPts val="1825"/>
              </a:lnSpc>
            </a:pPr>
            <a:r>
              <a:rPr dirty="0" sz="2000" spc="-130">
                <a:latin typeface="Times New Roman"/>
                <a:ea typeface="Times New Roman"/>
                <a:cs typeface="Times New Roman"/>
                <a:sym typeface="Times New Roman"/>
              </a:rPr>
              <a:t>Liquid level reading tool</a:t>
            </a:r>
            <a:endParaRPr sz="2000">
              <a:latin typeface="SimSun"/>
              <a:cs typeface="SimSun"/>
            </a:endParaRPr>
          </a:p>
        </p:txBody>
      </p:sp>
      <p:sp>
        <p:nvSpPr>
          <p:cNvPr id="17" name="object 17" descr=""/>
          <p:cNvSpPr txBox="1"/>
          <p:nvPr/>
        </p:nvSpPr>
        <p:spPr>
          <a:xfrm>
            <a:off x="1520032" y="10610325"/>
            <a:ext cx="155575" cy="250190"/>
          </a:xfrm>
          <a:prstGeom prst="rect">
            <a:avLst/>
          </a:prstGeom>
        </p:spPr>
        <p:txBody>
          <a:bodyPr wrap="square" lIns="0" tIns="0" rIns="0" bIns="0" rtlCol="0" vert="horz">
            <a:spAutoFit/>
          </a:bodyPr>
          <a:lstStyle/>
          <a:p>
            <a:pPr>
              <a:lnSpc>
                <a:spcPts val="1920"/>
              </a:lnSpc>
            </a:pPr>
            <a:r>
              <a:rPr dirty="0" sz="2150" spc="-50">
                <a:latin typeface="Arial"/>
                <a:cs typeface="Arial"/>
              </a:rPr>
              <a:t>1</a:t>
            </a:r>
            <a:endParaRPr sz="2150">
              <a:latin typeface="Arial"/>
              <a:cs typeface="Arial"/>
            </a:endParaRPr>
          </a:p>
        </p:txBody>
      </p:sp>
      <p:sp>
        <p:nvSpPr>
          <p:cNvPr id="18" name="object 18" descr=""/>
          <p:cNvSpPr txBox="1"/>
          <p:nvPr/>
        </p:nvSpPr>
        <p:spPr>
          <a:xfrm>
            <a:off x="3864073" y="10604595"/>
            <a:ext cx="716280" cy="229235"/>
          </a:xfrm>
          <a:prstGeom prst="rect">
            <a:avLst/>
          </a:prstGeom>
        </p:spPr>
        <p:txBody>
          <a:bodyPr wrap="square" lIns="0" tIns="0" rIns="0" bIns="0" rtlCol="0" vert="horz">
            <a:spAutoFit/>
          </a:bodyPr>
          <a:lstStyle/>
          <a:p>
            <a:pPr>
              <a:lnSpc>
                <a:spcPts val="1800"/>
              </a:lnSpc>
            </a:pPr>
            <a:r>
              <a:rPr dirty="0" sz="2000" spc="-145">
                <a:latin typeface="Times New Roman"/>
                <a:ea typeface="Times New Roman"/>
                <a:cs typeface="Times New Roman"/>
                <a:sym typeface="Times New Roman"/>
              </a:rPr>
              <a:t>display board</a:t>
            </a:r>
            <a:endParaRPr sz="2000">
              <a:latin typeface="SimSun"/>
              <a:cs typeface="SimSun"/>
            </a:endParaRPr>
          </a:p>
        </p:txBody>
      </p:sp>
      <p:sp>
        <p:nvSpPr>
          <p:cNvPr id="19" name="object 19" descr=""/>
          <p:cNvSpPr txBox="1"/>
          <p:nvPr/>
        </p:nvSpPr>
        <p:spPr>
          <a:xfrm>
            <a:off x="5279631" y="10610325"/>
            <a:ext cx="100330" cy="250190"/>
          </a:xfrm>
          <a:prstGeom prst="rect">
            <a:avLst/>
          </a:prstGeom>
        </p:spPr>
        <p:txBody>
          <a:bodyPr wrap="square" lIns="0" tIns="0" rIns="0" bIns="0" rtlCol="0" vert="horz">
            <a:spAutoFit/>
          </a:bodyPr>
          <a:lstStyle/>
          <a:p>
            <a:pPr>
              <a:lnSpc>
                <a:spcPts val="1920"/>
              </a:lnSpc>
            </a:pPr>
            <a:r>
              <a:rPr dirty="0" sz="2150" spc="140">
                <a:latin typeface="Times New Roman"/>
                <a:ea typeface="Times New Roman"/>
                <a:cs typeface="Times New Roman"/>
                <a:sym typeface="Times New Roman"/>
              </a:rPr>
              <a:t>/</a:t>
            </a:r>
            <a:endParaRPr sz="2150">
              <a:latin typeface="Arial"/>
              <a:cs typeface="Arial"/>
            </a:endParaRPr>
          </a:p>
        </p:txBody>
      </p:sp>
      <p:sp>
        <p:nvSpPr>
          <p:cNvPr id="20" name="object 20" descr=""/>
          <p:cNvSpPr txBox="1"/>
          <p:nvPr/>
        </p:nvSpPr>
        <p:spPr>
          <a:xfrm>
            <a:off x="6695189" y="10602446"/>
            <a:ext cx="238760" cy="230504"/>
          </a:xfrm>
          <a:prstGeom prst="rect">
            <a:avLst/>
          </a:prstGeom>
        </p:spPr>
        <p:txBody>
          <a:bodyPr wrap="square" lIns="0" tIns="0" rIns="0" bIns="0" rtlCol="0" vert="horz">
            <a:spAutoFit/>
          </a:bodyPr>
          <a:lstStyle/>
          <a:p>
            <a:pPr>
              <a:lnSpc>
                <a:spcPts val="1814"/>
              </a:lnSpc>
            </a:pPr>
            <a:r>
              <a:rPr dirty="0" sz="2000" spc="-170">
                <a:latin typeface="Times New Roman"/>
                <a:ea typeface="Times New Roman"/>
                <a:cs typeface="Times New Roman"/>
                <a:sym typeface="Times New Roman"/>
              </a:rPr>
              <a:t>a</a:t>
            </a:r>
            <a:endParaRPr sz="2000">
              <a:latin typeface="SimSun"/>
              <a:cs typeface="SimSun"/>
            </a:endParaRPr>
          </a:p>
        </p:txBody>
      </p:sp>
      <p:sp>
        <p:nvSpPr>
          <p:cNvPr id="21" name="object 21" descr=""/>
          <p:cNvSpPr txBox="1"/>
          <p:nvPr/>
        </p:nvSpPr>
        <p:spPr>
          <a:xfrm>
            <a:off x="8110747" y="10441494"/>
            <a:ext cx="1193800" cy="562610"/>
          </a:xfrm>
          <a:prstGeom prst="rect">
            <a:avLst/>
          </a:prstGeom>
        </p:spPr>
        <p:txBody>
          <a:bodyPr wrap="square" lIns="0" tIns="0" rIns="0" bIns="0" rtlCol="0" vert="horz">
            <a:spAutoFit/>
          </a:bodyPr>
          <a:lstStyle/>
          <a:p>
            <a:pPr>
              <a:lnSpc>
                <a:spcPts val="1950"/>
              </a:lnSpc>
            </a:pPr>
            <a:r>
              <a:rPr dirty="0" sz="2000" spc="-130">
                <a:latin typeface="Times New Roman"/>
                <a:ea typeface="Times New Roman"/>
                <a:cs typeface="Times New Roman"/>
                <a:sym typeface="Times New Roman"/>
              </a:rPr>
              <a:t>Test installation and reading</a:t>
            </a:r>
            <a:endParaRPr sz="2000">
              <a:latin typeface="SimSun"/>
              <a:cs typeface="SimSun"/>
            </a:endParaRPr>
          </a:p>
          <a:p>
            <a:pPr>
              <a:lnSpc>
                <a:spcPts val="2265"/>
              </a:lnSpc>
              <a:spcBef>
                <a:spcPts val="204"/>
              </a:spcBef>
            </a:pPr>
            <a:r>
              <a:rPr dirty="0" sz="2000" spc="-114">
                <a:latin typeface="Times New Roman"/>
                <a:ea typeface="Times New Roman"/>
                <a:cs typeface="Times New Roman"/>
                <a:sym typeface="Times New Roman"/>
              </a:rPr>
              <a:t>Get liquid level</a:t>
            </a:r>
            <a:endParaRPr sz="2000">
              <a:latin typeface="SimSun"/>
              <a:cs typeface="SimSun"/>
            </a:endParaRPr>
          </a:p>
        </p:txBody>
      </p:sp>
      <p:sp>
        <p:nvSpPr>
          <p:cNvPr id="22" name="object 22" descr=""/>
          <p:cNvSpPr txBox="1"/>
          <p:nvPr/>
        </p:nvSpPr>
        <p:spPr>
          <a:xfrm>
            <a:off x="9526305" y="10605072"/>
            <a:ext cx="477520" cy="226060"/>
          </a:xfrm>
          <a:prstGeom prst="rect">
            <a:avLst/>
          </a:prstGeom>
        </p:spPr>
        <p:txBody>
          <a:bodyPr wrap="square" lIns="0" tIns="0" rIns="0" bIns="0" rtlCol="0" vert="horz">
            <a:spAutoFit/>
          </a:bodyPr>
          <a:lstStyle/>
          <a:p>
            <a:pPr>
              <a:lnSpc>
                <a:spcPts val="1780"/>
              </a:lnSpc>
            </a:pPr>
            <a:r>
              <a:rPr dirty="0" sz="2000" spc="-145">
                <a:latin typeface="Times New Roman"/>
                <a:ea typeface="Times New Roman"/>
                <a:cs typeface="Times New Roman"/>
                <a:sym typeface="Times New Roman"/>
              </a:rPr>
              <a:t>optional</a:t>
            </a:r>
            <a:endParaRPr sz="2000">
              <a:latin typeface="SimSun"/>
              <a:cs typeface="SimSun"/>
            </a:endParaRPr>
          </a:p>
        </p:txBody>
      </p:sp>
      <p:sp>
        <p:nvSpPr>
          <p:cNvPr id="23" name="object 23" descr=""/>
          <p:cNvSpPr txBox="1"/>
          <p:nvPr/>
        </p:nvSpPr>
        <p:spPr>
          <a:xfrm>
            <a:off x="1520032" y="11283030"/>
            <a:ext cx="11157585" cy="589280"/>
          </a:xfrm>
          <a:prstGeom prst="rect">
            <a:avLst/>
          </a:prstGeom>
        </p:spPr>
        <p:txBody>
          <a:bodyPr wrap="square" lIns="0" tIns="0" rIns="0" bIns="0" rtlCol="0" vert="horz">
            <a:spAutoFit/>
          </a:bodyPr>
          <a:lstStyle/>
          <a:p>
            <a:pPr>
              <a:lnSpc>
                <a:spcPts val="1985"/>
              </a:lnSpc>
            </a:pPr>
            <a:r>
              <a:rPr dirty="0" sz="2000" spc="-145">
                <a:latin typeface="Times New Roman"/>
                <a:ea typeface="Times New Roman"/>
                <a:cs typeface="Times New Roman"/>
                <a:sym typeface="Times New Roman"/>
              </a:rPr>
              <a:t>Complete set of products: Gross weight 0.4Kg, packaging dimensions: 22.5cm x 14.2cm x H6.2cm. Outer box weight: Gross weight 12.3Kg, outer box dimensions:</a:t>
            </a:r>
            <a:r>
              <a:rPr dirty="0" sz="2150" spc="-60">
                <a:latin typeface="Arial"/>
                <a:cs typeface="Arial"/>
              </a:rPr>
              <a:t/>
            </a:r>
            <a:r>
              <a:rPr dirty="0" sz="2000" spc="-114">
                <a:latin typeface="SimSun"/>
                <a:cs typeface="SimSun"/>
              </a:rPr>
              <a:t/>
            </a:r>
            <a:r>
              <a:rPr dirty="0" sz="2150">
                <a:latin typeface="Arial"/>
                <a:cs typeface="Arial"/>
              </a:rPr>
              <a:t/>
            </a:r>
            <a:r>
              <a:rPr dirty="0" sz="2150" spc="-10">
                <a:latin typeface="Arial"/>
                <a:cs typeface="Arial"/>
              </a:rPr>
              <a:t> </a:t>
            </a:r>
            <a:r>
              <a:rPr dirty="0" sz="2150">
                <a:latin typeface="Arial"/>
                <a:cs typeface="Arial"/>
              </a:rPr>
              <a:t/>
            </a:r>
            <a:r>
              <a:rPr dirty="0" sz="2150" spc="-5">
                <a:latin typeface="Arial"/>
                <a:cs typeface="Arial"/>
              </a:rPr>
              <a:t> </a:t>
            </a:r>
            <a:r>
              <a:rPr dirty="0" sz="2150">
                <a:latin typeface="Arial"/>
                <a:cs typeface="Arial"/>
              </a:rPr>
              <a:t/>
            </a:r>
            <a:r>
              <a:rPr dirty="0" sz="2150" spc="-10">
                <a:latin typeface="Arial"/>
                <a:cs typeface="Arial"/>
              </a:rPr>
              <a:t> </a:t>
            </a:r>
            <a:r>
              <a:rPr dirty="0" sz="2150">
                <a:latin typeface="Arial"/>
                <a:cs typeface="Arial"/>
              </a:rPr>
              <a:t/>
            </a:r>
            <a:r>
              <a:rPr dirty="0" sz="2150" spc="-5">
                <a:latin typeface="Arial"/>
                <a:cs typeface="Arial"/>
              </a:rPr>
              <a:t> </a:t>
            </a:r>
            <a:r>
              <a:rPr dirty="0" sz="2150">
                <a:latin typeface="Arial"/>
                <a:cs typeface="Arial"/>
              </a:rPr>
              <a:t/>
            </a:r>
            <a:r>
              <a:rPr dirty="0" sz="2150" spc="-5">
                <a:latin typeface="Arial"/>
                <a:cs typeface="Arial"/>
              </a:rPr>
              <a:t> </a:t>
            </a:r>
            <a:r>
              <a:rPr dirty="0" sz="2000" spc="-145">
                <a:latin typeface="SimSun"/>
                <a:cs typeface="SimSun"/>
              </a:rPr>
              <a:t/>
            </a:r>
            <a:r>
              <a:rPr dirty="0" sz="2150" spc="-50">
                <a:latin typeface="Arial"/>
                <a:cs typeface="Arial"/>
              </a:rPr>
              <a:t/>
            </a:r>
            <a:r>
              <a:rPr dirty="0" sz="2000" spc="-120">
                <a:latin typeface="SimSun"/>
                <a:cs typeface="SimSun"/>
              </a:rPr>
              <a:t/>
            </a:r>
            <a:endParaRPr sz="2000">
              <a:latin typeface="SimSun"/>
              <a:cs typeface="SimSun"/>
            </a:endParaRPr>
          </a:p>
          <a:p>
            <a:pPr>
              <a:lnSpc>
                <a:spcPct val="100000"/>
              </a:lnSpc>
              <a:spcBef>
                <a:spcPts val="25"/>
              </a:spcBef>
            </a:pPr>
            <a:r>
              <a:rPr dirty="0" sz="2150">
                <a:latin typeface="Times New Roman"/>
                <a:ea typeface="Times New Roman"/>
                <a:cs typeface="Times New Roman"/>
                <a:sym typeface="Times New Roman"/>
              </a:rPr>
              <a:t>50cm x 36cm x H30cm, quantity per full carton: 20 sets/carton</a:t>
            </a:r>
            <a:r>
              <a:rPr dirty="0" sz="2150" spc="60">
                <a:latin typeface="Arial"/>
                <a:cs typeface="Arial"/>
              </a:rPr>
              <a:t> </a:t>
            </a:r>
            <a:r>
              <a:rPr dirty="0" sz="2150">
                <a:latin typeface="Arial"/>
                <a:cs typeface="Arial"/>
              </a:rPr>
              <a:t/>
            </a:r>
            <a:r>
              <a:rPr dirty="0" sz="2150" spc="65">
                <a:latin typeface="Arial"/>
                <a:cs typeface="Arial"/>
              </a:rPr>
              <a:t> </a:t>
            </a:r>
            <a:r>
              <a:rPr dirty="0" sz="2150">
                <a:latin typeface="Arial"/>
                <a:cs typeface="Arial"/>
              </a:rPr>
              <a:t/>
            </a:r>
            <a:r>
              <a:rPr dirty="0" sz="2150" spc="70">
                <a:latin typeface="Arial"/>
                <a:cs typeface="Arial"/>
              </a:rPr>
              <a:t> </a:t>
            </a:r>
            <a:r>
              <a:rPr dirty="0" sz="2150">
                <a:latin typeface="Arial"/>
                <a:cs typeface="Arial"/>
              </a:rPr>
              <a:t/>
            </a:r>
            <a:r>
              <a:rPr dirty="0" sz="2150" spc="70">
                <a:latin typeface="Arial"/>
                <a:cs typeface="Arial"/>
              </a:rPr>
              <a:t> </a:t>
            </a:r>
            <a:r>
              <a:rPr dirty="0" sz="2150" spc="-35">
                <a:latin typeface="Arial"/>
                <a:cs typeface="Arial"/>
              </a:rPr>
              <a:t/>
            </a:r>
            <a:r>
              <a:rPr dirty="0" sz="2000" spc="-114">
                <a:latin typeface="SimSun"/>
                <a:cs typeface="SimSun"/>
              </a:rPr>
              <a:t/>
            </a:r>
            <a:r>
              <a:rPr dirty="0" sz="2150" spc="-45">
                <a:latin typeface="Arial"/>
                <a:cs typeface="Arial"/>
              </a:rPr>
              <a:t/>
            </a:r>
            <a:r>
              <a:rPr dirty="0" sz="2000" spc="-145">
                <a:latin typeface="SimSun"/>
                <a:cs typeface="SimSun"/>
              </a:rPr>
              <a:t/>
            </a:r>
            <a:r>
              <a:rPr dirty="0" sz="2150" spc="185">
                <a:latin typeface="Arial"/>
                <a:cs typeface="Arial"/>
              </a:rPr>
              <a:t/>
            </a:r>
            <a:r>
              <a:rPr dirty="0" sz="2000" spc="-50">
                <a:latin typeface="SimSun"/>
                <a:cs typeface="SimSun"/>
              </a:rPr>
              <a:t/>
            </a:r>
            <a:endParaRPr sz="2000">
              <a:latin typeface="SimSun"/>
              <a:cs typeface="SimSun"/>
            </a:endParaRPr>
          </a:p>
        </p:txBody>
      </p:sp>
      <p:grpSp>
        <p:nvGrpSpPr>
          <p:cNvPr id="24" name="object 24" descr=""/>
          <p:cNvGrpSpPr/>
          <p:nvPr/>
        </p:nvGrpSpPr>
        <p:grpSpPr>
          <a:xfrm>
            <a:off x="1421526" y="2489355"/>
            <a:ext cx="11372215" cy="9510395"/>
            <a:chOff x="1421526" y="2489355"/>
            <a:chExt cx="11372215" cy="9510395"/>
          </a:xfrm>
        </p:grpSpPr>
        <p:sp>
          <p:nvSpPr>
            <p:cNvPr id="25" name="object 25" descr=""/>
            <p:cNvSpPr/>
            <p:nvPr/>
          </p:nvSpPr>
          <p:spPr>
            <a:xfrm>
              <a:off x="1443913" y="2533814"/>
              <a:ext cx="11327765" cy="9420860"/>
            </a:xfrm>
            <a:custGeom>
              <a:avLst/>
              <a:gdLst/>
              <a:ahLst/>
              <a:cxnLst/>
              <a:rect l="l" t="t" r="r" b="b"/>
              <a:pathLst>
                <a:path w="11327765" h="9420860">
                  <a:moveTo>
                    <a:pt x="11327435" y="317"/>
                  </a:moveTo>
                  <a:lnTo>
                    <a:pt x="11327435" y="317"/>
                  </a:lnTo>
                  <a:lnTo>
                    <a:pt x="2344039" y="317"/>
                  </a:lnTo>
                  <a:lnTo>
                    <a:pt x="2344039" y="0"/>
                  </a:lnTo>
                  <a:lnTo>
                    <a:pt x="0" y="0"/>
                  </a:lnTo>
                  <a:lnTo>
                    <a:pt x="0" y="2329180"/>
                  </a:lnTo>
                  <a:lnTo>
                    <a:pt x="0" y="2884170"/>
                  </a:lnTo>
                  <a:lnTo>
                    <a:pt x="0" y="7227570"/>
                  </a:lnTo>
                  <a:lnTo>
                    <a:pt x="0" y="7782560"/>
                  </a:lnTo>
                  <a:lnTo>
                    <a:pt x="0" y="8578850"/>
                  </a:lnTo>
                  <a:lnTo>
                    <a:pt x="0" y="9420860"/>
                  </a:lnTo>
                  <a:lnTo>
                    <a:pt x="11327435" y="9420860"/>
                  </a:lnTo>
                  <a:lnTo>
                    <a:pt x="11327435" y="7227570"/>
                  </a:lnTo>
                  <a:lnTo>
                    <a:pt x="2344039" y="7227570"/>
                  </a:lnTo>
                  <a:lnTo>
                    <a:pt x="2344039" y="7227049"/>
                  </a:lnTo>
                  <a:lnTo>
                    <a:pt x="3759593" y="7227049"/>
                  </a:lnTo>
                  <a:lnTo>
                    <a:pt x="5175148" y="7227049"/>
                  </a:lnTo>
                  <a:lnTo>
                    <a:pt x="6590703" y="7227049"/>
                  </a:lnTo>
                  <a:lnTo>
                    <a:pt x="8006270" y="7227049"/>
                  </a:lnTo>
                  <a:lnTo>
                    <a:pt x="11327435" y="7227049"/>
                  </a:lnTo>
                  <a:lnTo>
                    <a:pt x="11327435" y="2884170"/>
                  </a:lnTo>
                  <a:lnTo>
                    <a:pt x="11327435" y="2883852"/>
                  </a:lnTo>
                  <a:lnTo>
                    <a:pt x="11327435" y="2329180"/>
                  </a:lnTo>
                  <a:lnTo>
                    <a:pt x="2344039" y="2329180"/>
                  </a:lnTo>
                  <a:lnTo>
                    <a:pt x="2344039" y="2328634"/>
                  </a:lnTo>
                  <a:lnTo>
                    <a:pt x="3759593" y="2328634"/>
                  </a:lnTo>
                  <a:lnTo>
                    <a:pt x="5175148" y="2328634"/>
                  </a:lnTo>
                  <a:lnTo>
                    <a:pt x="6590703" y="2328634"/>
                  </a:lnTo>
                  <a:lnTo>
                    <a:pt x="8006270" y="2328634"/>
                  </a:lnTo>
                  <a:lnTo>
                    <a:pt x="11327435" y="2328634"/>
                  </a:lnTo>
                  <a:lnTo>
                    <a:pt x="11327435" y="317"/>
                  </a:lnTo>
                  <a:close/>
                </a:path>
              </a:pathLst>
            </a:custGeom>
            <a:solidFill>
              <a:srgbClr val="000000"/>
            </a:solidFill>
          </p:spPr>
          <p:txBody>
            <a:bodyPr wrap="square" lIns="0" tIns="0" rIns="0" bIns="0" rtlCol="0"/>
            <a:lstStyle/>
            <a:p/>
          </p:txBody>
        </p:sp>
        <p:sp>
          <p:nvSpPr>
            <p:cNvPr id="26" name="object 26" descr=""/>
            <p:cNvSpPr/>
            <p:nvPr/>
          </p:nvSpPr>
          <p:spPr>
            <a:xfrm>
              <a:off x="1421526" y="2511743"/>
              <a:ext cx="11372215" cy="9465945"/>
            </a:xfrm>
            <a:custGeom>
              <a:avLst/>
              <a:gdLst/>
              <a:ahLst/>
              <a:cxnLst/>
              <a:rect l="l" t="t" r="r" b="b"/>
              <a:pathLst>
                <a:path w="11372215" h="9465945">
                  <a:moveTo>
                    <a:pt x="22387" y="22387"/>
                  </a:moveTo>
                  <a:lnTo>
                    <a:pt x="22387" y="9443105"/>
                  </a:lnTo>
                </a:path>
                <a:path w="11372215" h="9465945">
                  <a:moveTo>
                    <a:pt x="2366428" y="22387"/>
                  </a:moveTo>
                  <a:lnTo>
                    <a:pt x="2366428" y="2350702"/>
                  </a:lnTo>
                </a:path>
                <a:path w="11372215" h="9465945">
                  <a:moveTo>
                    <a:pt x="2366428" y="2905915"/>
                  </a:moveTo>
                  <a:lnTo>
                    <a:pt x="2366428" y="7249117"/>
                  </a:lnTo>
                </a:path>
                <a:path w="11372215" h="9465945">
                  <a:moveTo>
                    <a:pt x="2366428" y="7804330"/>
                  </a:moveTo>
                  <a:lnTo>
                    <a:pt x="2366428" y="8601330"/>
                  </a:lnTo>
                </a:path>
                <a:path w="11372215" h="9465945">
                  <a:moveTo>
                    <a:pt x="3781986" y="22387"/>
                  </a:moveTo>
                  <a:lnTo>
                    <a:pt x="3781986" y="2350702"/>
                  </a:lnTo>
                </a:path>
                <a:path w="11372215" h="9465945">
                  <a:moveTo>
                    <a:pt x="3781986" y="2905915"/>
                  </a:moveTo>
                  <a:lnTo>
                    <a:pt x="3781986" y="7249117"/>
                  </a:lnTo>
                </a:path>
                <a:path w="11372215" h="9465945">
                  <a:moveTo>
                    <a:pt x="3781986" y="7804330"/>
                  </a:moveTo>
                  <a:lnTo>
                    <a:pt x="3781986" y="8601330"/>
                  </a:lnTo>
                </a:path>
                <a:path w="11372215" h="9465945">
                  <a:moveTo>
                    <a:pt x="5197544" y="22387"/>
                  </a:moveTo>
                  <a:lnTo>
                    <a:pt x="5197544" y="2350702"/>
                  </a:lnTo>
                </a:path>
                <a:path w="11372215" h="9465945">
                  <a:moveTo>
                    <a:pt x="5197544" y="2905915"/>
                  </a:moveTo>
                  <a:lnTo>
                    <a:pt x="5197544" y="7249117"/>
                  </a:lnTo>
                </a:path>
                <a:path w="11372215" h="9465945">
                  <a:moveTo>
                    <a:pt x="5197544" y="7804330"/>
                  </a:moveTo>
                  <a:lnTo>
                    <a:pt x="5197544" y="8601330"/>
                  </a:lnTo>
                </a:path>
                <a:path w="11372215" h="9465945">
                  <a:moveTo>
                    <a:pt x="6613102" y="22387"/>
                  </a:moveTo>
                  <a:lnTo>
                    <a:pt x="6613102" y="2350702"/>
                  </a:lnTo>
                </a:path>
                <a:path w="11372215" h="9465945">
                  <a:moveTo>
                    <a:pt x="6613102" y="2905915"/>
                  </a:moveTo>
                  <a:lnTo>
                    <a:pt x="6613102" y="7249117"/>
                  </a:lnTo>
                </a:path>
                <a:path w="11372215" h="9465945">
                  <a:moveTo>
                    <a:pt x="6613102" y="7804330"/>
                  </a:moveTo>
                  <a:lnTo>
                    <a:pt x="6613102" y="8601330"/>
                  </a:lnTo>
                </a:path>
                <a:path w="11372215" h="9465945">
                  <a:moveTo>
                    <a:pt x="8028660" y="22387"/>
                  </a:moveTo>
                  <a:lnTo>
                    <a:pt x="8028660" y="2350702"/>
                  </a:lnTo>
                </a:path>
                <a:path w="11372215" h="9465945">
                  <a:moveTo>
                    <a:pt x="8028660" y="2905915"/>
                  </a:moveTo>
                  <a:lnTo>
                    <a:pt x="8028660" y="7249117"/>
                  </a:lnTo>
                </a:path>
                <a:path w="11372215" h="9465945">
                  <a:moveTo>
                    <a:pt x="8028660" y="7804330"/>
                  </a:moveTo>
                  <a:lnTo>
                    <a:pt x="8028660" y="8601330"/>
                  </a:lnTo>
                </a:path>
                <a:path w="11372215" h="9465945">
                  <a:moveTo>
                    <a:pt x="11349827" y="22387"/>
                  </a:moveTo>
                  <a:lnTo>
                    <a:pt x="11349827" y="9443105"/>
                  </a:lnTo>
                </a:path>
                <a:path w="11372215" h="9465945">
                  <a:moveTo>
                    <a:pt x="0" y="0"/>
                  </a:moveTo>
                  <a:lnTo>
                    <a:pt x="11372215" y="0"/>
                  </a:lnTo>
                </a:path>
                <a:path w="11372215" h="9465945">
                  <a:moveTo>
                    <a:pt x="0" y="510438"/>
                  </a:moveTo>
                  <a:lnTo>
                    <a:pt x="11372215" y="510438"/>
                  </a:lnTo>
                </a:path>
                <a:path w="11372215" h="9465945">
                  <a:moveTo>
                    <a:pt x="0" y="1020876"/>
                  </a:moveTo>
                  <a:lnTo>
                    <a:pt x="11372215" y="1020876"/>
                  </a:lnTo>
                </a:path>
                <a:path w="11372215" h="9465945">
                  <a:moveTo>
                    <a:pt x="0" y="1862651"/>
                  </a:moveTo>
                  <a:lnTo>
                    <a:pt x="11372215" y="1862651"/>
                  </a:lnTo>
                </a:path>
                <a:path w="11372215" h="9465945">
                  <a:moveTo>
                    <a:pt x="0" y="2373089"/>
                  </a:moveTo>
                  <a:lnTo>
                    <a:pt x="11372215" y="2373089"/>
                  </a:lnTo>
                </a:path>
                <a:path w="11372215" h="9465945">
                  <a:moveTo>
                    <a:pt x="0" y="2883527"/>
                  </a:moveTo>
                  <a:lnTo>
                    <a:pt x="11372215" y="2883527"/>
                  </a:lnTo>
                </a:path>
                <a:path w="11372215" h="9465945">
                  <a:moveTo>
                    <a:pt x="0" y="3725303"/>
                  </a:moveTo>
                  <a:lnTo>
                    <a:pt x="11372215" y="3725303"/>
                  </a:lnTo>
                </a:path>
                <a:path w="11372215" h="9465945">
                  <a:moveTo>
                    <a:pt x="0" y="4567078"/>
                  </a:moveTo>
                  <a:lnTo>
                    <a:pt x="11372215" y="4567078"/>
                  </a:lnTo>
                </a:path>
                <a:path w="11372215" h="9465945">
                  <a:moveTo>
                    <a:pt x="0" y="5408853"/>
                  </a:moveTo>
                  <a:lnTo>
                    <a:pt x="11372215" y="5408853"/>
                  </a:lnTo>
                </a:path>
                <a:path w="11372215" h="9465945">
                  <a:moveTo>
                    <a:pt x="0" y="5919291"/>
                  </a:moveTo>
                  <a:lnTo>
                    <a:pt x="11372215" y="5919291"/>
                  </a:lnTo>
                </a:path>
                <a:path w="11372215" h="9465945">
                  <a:moveTo>
                    <a:pt x="0" y="6761066"/>
                  </a:moveTo>
                  <a:lnTo>
                    <a:pt x="11372215" y="6761066"/>
                  </a:lnTo>
                </a:path>
                <a:path w="11372215" h="9465945">
                  <a:moveTo>
                    <a:pt x="0" y="7271504"/>
                  </a:moveTo>
                  <a:lnTo>
                    <a:pt x="11372215" y="7271504"/>
                  </a:lnTo>
                </a:path>
                <a:path w="11372215" h="9465945">
                  <a:moveTo>
                    <a:pt x="0" y="7781943"/>
                  </a:moveTo>
                  <a:lnTo>
                    <a:pt x="11372215" y="7781943"/>
                  </a:lnTo>
                </a:path>
                <a:path w="11372215" h="9465945">
                  <a:moveTo>
                    <a:pt x="0" y="8623718"/>
                  </a:moveTo>
                  <a:lnTo>
                    <a:pt x="11372215" y="8623718"/>
                  </a:lnTo>
                </a:path>
                <a:path w="11372215" h="9465945">
                  <a:moveTo>
                    <a:pt x="0" y="9465493"/>
                  </a:moveTo>
                  <a:lnTo>
                    <a:pt x="11372215" y="9465493"/>
                  </a:lnTo>
                </a:path>
              </a:pathLst>
            </a:custGeom>
            <a:ln w="44775">
              <a:solidFill>
                <a:srgbClr val="000000"/>
              </a:solidFill>
            </a:ln>
          </p:spPr>
          <p:txBody>
            <a:bodyPr wrap="square" lIns="0" tIns="0" rIns="0" bIns="0" rtlCol="0"/>
            <a:lstStyle/>
            <a:p/>
          </p:txBody>
        </p:sp>
      </p:grpSp>
      <p:pic>
        <p:nvPicPr>
          <p:cNvPr id="27" name="object 27" descr=""/>
          <p:cNvPicPr/>
          <p:nvPr/>
        </p:nvPicPr>
        <p:blipFill>
          <a:blip r:embed="rId3" cstate="print"/>
          <a:stretch>
            <a:fillRect/>
          </a:stretch>
        </p:blipFill>
        <p:spPr>
          <a:xfrm>
            <a:off x="1421526" y="13511469"/>
            <a:ext cx="11372920" cy="5293381"/>
          </a:xfrm>
          <a:prstGeom prst="rect">
            <a:avLst/>
          </a:prstGeom>
        </p:spPr>
      </p:pic>
      <p:sp>
        <p:nvSpPr>
          <p:cNvPr id="28" name="object 28" descr=""/>
          <p:cNvSpPr txBox="1"/>
          <p:nvPr/>
        </p:nvSpPr>
        <p:spPr>
          <a:xfrm>
            <a:off x="1123183" y="1345249"/>
            <a:ext cx="1827530" cy="531495"/>
          </a:xfrm>
          <a:prstGeom prst="rect">
            <a:avLst/>
          </a:prstGeom>
        </p:spPr>
        <p:txBody>
          <a:bodyPr wrap="square" lIns="0" tIns="14604" rIns="0" bIns="0" rtlCol="0" vert="horz">
            <a:spAutoFit/>
          </a:bodyPr>
          <a:lstStyle/>
          <a:p>
            <a:pPr marL="12700">
              <a:lnSpc>
                <a:spcPct val="100000"/>
              </a:lnSpc>
              <a:spcBef>
                <a:spcPts val="114"/>
              </a:spcBef>
            </a:pPr>
            <a:r>
              <a:rPr dirty="0" sz="3300" spc="380">
                <a:solidFill>
                  <a:srgbClr val="2346E9"/>
                </a:solidFill>
                <a:latin typeface="Times New Roman"/>
                <a:ea typeface="Times New Roman"/>
                <a:cs typeface="Times New Roman"/>
                <a:sym typeface="Times New Roman"/>
              </a:rPr>
              <a:t>Packing List</a:t>
            </a:r>
            <a:r>
              <a:rPr dirty="0" sz="3250" spc="420">
                <a:solidFill>
                  <a:srgbClr val="2346E9"/>
                </a:solidFill>
                <a:latin typeface="SimSun"/>
                <a:cs typeface="SimSun"/>
              </a:rPr>
              <a:t/>
            </a:r>
            <a:r>
              <a:rPr dirty="0" sz="3300" spc="-105">
                <a:solidFill>
                  <a:srgbClr val="2346E9"/>
                </a:solidFill>
                <a:latin typeface="SimSun"/>
                <a:cs typeface="SimSun"/>
              </a:rPr>
              <a:t/>
            </a:r>
            <a:endParaRPr sz="3300">
              <a:latin typeface="SimSun"/>
              <a:cs typeface="SimSun"/>
            </a:endParaRPr>
          </a:p>
        </p:txBody>
      </p:sp>
      <p:pic>
        <p:nvPicPr>
          <p:cNvPr id="29" name="object 29" descr=""/>
          <p:cNvPicPr/>
          <p:nvPr/>
        </p:nvPicPr>
        <p:blipFill>
          <a:blip r:embed="rId4" cstate="print"/>
          <a:stretch>
            <a:fillRect/>
          </a:stretch>
        </p:blipFill>
        <p:spPr>
          <a:xfrm>
            <a:off x="1054366" y="12608568"/>
            <a:ext cx="3094993" cy="459169"/>
          </a:xfrm>
          <a:prstGeom prst="rect">
            <a:avLst/>
          </a:prstGeom>
        </p:spPr>
      </p:pic>
      <p:sp>
        <p:nvSpPr>
          <p:cNvPr id="30" name="object 30" descr=""/>
          <p:cNvSpPr txBox="1"/>
          <p:nvPr/>
        </p:nvSpPr>
        <p:spPr>
          <a:xfrm>
            <a:off x="1311216" y="12532288"/>
            <a:ext cx="2297430" cy="531495"/>
          </a:xfrm>
          <a:prstGeom prst="rect">
            <a:avLst/>
          </a:prstGeom>
        </p:spPr>
        <p:txBody>
          <a:bodyPr wrap="square" lIns="0" tIns="14604" rIns="0" bIns="0" rtlCol="0" vert="horz">
            <a:spAutoFit/>
          </a:bodyPr>
          <a:lstStyle/>
          <a:p>
            <a:pPr marL="12700">
              <a:lnSpc>
                <a:spcPct val="100000"/>
              </a:lnSpc>
              <a:spcBef>
                <a:spcPts val="114"/>
              </a:spcBef>
            </a:pPr>
            <a:r>
              <a:rPr dirty="0" sz="3300" spc="280">
                <a:solidFill>
                  <a:srgbClr val="2346E9"/>
                </a:solidFill>
                <a:latin typeface="Times New Roman"/>
                <a:ea typeface="Times New Roman"/>
                <a:cs typeface="Times New Roman"/>
                <a:sym typeface="Times New Roman"/>
              </a:rPr>
              <a:t>After-sales warranty card</a:t>
            </a:r>
            <a:endParaRPr sz="3300">
              <a:latin typeface="SimSun"/>
              <a:cs typeface="SimSun"/>
            </a:endParaRPr>
          </a:p>
        </p:txBody>
      </p:sp>
      <p:sp>
        <p:nvSpPr>
          <p:cNvPr id="31" name="object 31" descr=""/>
          <p:cNvSpPr txBox="1">
            <a:spLocks noGrp="1"/>
          </p:cNvSpPr>
          <p:nvPr>
            <p:ph type="sldNum" idx="7" sz="quarter"/>
          </p:nvPr>
        </p:nvSpPr>
        <p:spPr>
          <a:prstGeom prst="rect"/>
        </p:spPr>
        <p:txBody>
          <a:bodyPr wrap="square" lIns="0" tIns="0" rIns="0" bIns="0" rtlCol="0" vert="horz">
            <a:spAutoFit/>
          </a:bodyPr>
          <a:lstStyle/>
          <a:p>
            <a:pPr marL="38100">
              <a:lnSpc>
                <a:spcPts val="2530"/>
              </a:lnSpc>
            </a:pPr>
            <a:r>
              <a:rPr dirty="0" spc="-295">
                <a:latin typeface="Times New Roman"/>
                <a:ea typeface="Times New Roman"/>
                <a:cs typeface="Times New Roman"/>
                <a:sym typeface="Times New Roman"/>
              </a:rPr>
              <a:t>6/10</a:t>
            </a:r>
            <a:r>
              <a:rPr dirty="0" spc="-295"/>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
          <p:cNvSpPr/>
          <p:nvPr/>
        </p:nvSpPr>
        <p:spPr>
          <a:xfrm>
            <a:off x="7826185" y="3979195"/>
            <a:ext cx="4970145" cy="4965700"/>
          </a:xfrm>
          <a:custGeom>
            <a:avLst/>
            <a:gdLst/>
            <a:ahLst/>
            <a:cxnLst/>
            <a:rect l="l" t="t" r="r" b="b"/>
            <a:pathLst>
              <a:path w="4970145" h="4965700">
                <a:moveTo>
                  <a:pt x="2788067" y="12700"/>
                </a:moveTo>
                <a:lnTo>
                  <a:pt x="2181988" y="12700"/>
                </a:lnTo>
                <a:lnTo>
                  <a:pt x="2232004" y="0"/>
                </a:lnTo>
                <a:lnTo>
                  <a:pt x="2738051" y="0"/>
                </a:lnTo>
                <a:lnTo>
                  <a:pt x="2788067" y="12700"/>
                </a:lnTo>
                <a:close/>
              </a:path>
              <a:path w="4970145" h="4965700">
                <a:moveTo>
                  <a:pt x="2936723" y="38100"/>
                </a:moveTo>
                <a:lnTo>
                  <a:pt x="2033332" y="38100"/>
                </a:lnTo>
                <a:lnTo>
                  <a:pt x="2132196" y="12700"/>
                </a:lnTo>
                <a:lnTo>
                  <a:pt x="2837859" y="12700"/>
                </a:lnTo>
                <a:lnTo>
                  <a:pt x="2936723" y="38100"/>
                </a:lnTo>
                <a:close/>
              </a:path>
              <a:path w="4970145" h="4965700">
                <a:moveTo>
                  <a:pt x="2936723" y="4927600"/>
                </a:moveTo>
                <a:lnTo>
                  <a:pt x="2033332" y="4927600"/>
                </a:lnTo>
                <a:lnTo>
                  <a:pt x="1649201" y="4826000"/>
                </a:lnTo>
                <a:lnTo>
                  <a:pt x="1602655" y="4800600"/>
                </a:lnTo>
                <a:lnTo>
                  <a:pt x="1556475" y="4787900"/>
                </a:lnTo>
                <a:lnTo>
                  <a:pt x="1510673" y="4762500"/>
                </a:lnTo>
                <a:lnTo>
                  <a:pt x="1465261" y="4749800"/>
                </a:lnTo>
                <a:lnTo>
                  <a:pt x="1375653" y="4699000"/>
                </a:lnTo>
                <a:lnTo>
                  <a:pt x="1331482" y="4686300"/>
                </a:lnTo>
                <a:lnTo>
                  <a:pt x="1201639" y="4610100"/>
                </a:lnTo>
                <a:lnTo>
                  <a:pt x="1117422" y="4559300"/>
                </a:lnTo>
                <a:lnTo>
                  <a:pt x="1076052" y="4521200"/>
                </a:lnTo>
                <a:lnTo>
                  <a:pt x="994850" y="4470400"/>
                </a:lnTo>
                <a:lnTo>
                  <a:pt x="955041" y="4432300"/>
                </a:lnTo>
                <a:lnTo>
                  <a:pt x="915776" y="4406900"/>
                </a:lnTo>
                <a:lnTo>
                  <a:pt x="877068" y="4368800"/>
                </a:lnTo>
                <a:lnTo>
                  <a:pt x="838926" y="4343400"/>
                </a:lnTo>
                <a:lnTo>
                  <a:pt x="801365" y="4305300"/>
                </a:lnTo>
                <a:lnTo>
                  <a:pt x="764394" y="4267200"/>
                </a:lnTo>
                <a:lnTo>
                  <a:pt x="728027" y="4241800"/>
                </a:lnTo>
                <a:lnTo>
                  <a:pt x="692308" y="4203700"/>
                </a:lnTo>
                <a:lnTo>
                  <a:pt x="657427" y="4165600"/>
                </a:lnTo>
                <a:lnTo>
                  <a:pt x="623391" y="4127500"/>
                </a:lnTo>
                <a:lnTo>
                  <a:pt x="590203" y="4089400"/>
                </a:lnTo>
                <a:lnTo>
                  <a:pt x="557868" y="4051300"/>
                </a:lnTo>
                <a:lnTo>
                  <a:pt x="526392" y="4013200"/>
                </a:lnTo>
                <a:lnTo>
                  <a:pt x="495779" y="3975100"/>
                </a:lnTo>
                <a:lnTo>
                  <a:pt x="466033" y="3924300"/>
                </a:lnTo>
                <a:lnTo>
                  <a:pt x="437160" y="3886200"/>
                </a:lnTo>
                <a:lnTo>
                  <a:pt x="409163" y="3848100"/>
                </a:lnTo>
                <a:lnTo>
                  <a:pt x="382048" y="3810000"/>
                </a:lnTo>
                <a:lnTo>
                  <a:pt x="355820" y="3759200"/>
                </a:lnTo>
                <a:lnTo>
                  <a:pt x="330483" y="3721100"/>
                </a:lnTo>
                <a:lnTo>
                  <a:pt x="306042" y="3670300"/>
                </a:lnTo>
                <a:lnTo>
                  <a:pt x="282502" y="3632200"/>
                </a:lnTo>
                <a:lnTo>
                  <a:pt x="259867" y="3594100"/>
                </a:lnTo>
                <a:lnTo>
                  <a:pt x="238142" y="3543300"/>
                </a:lnTo>
                <a:lnTo>
                  <a:pt x="217331" y="3492500"/>
                </a:lnTo>
                <a:lnTo>
                  <a:pt x="197441" y="3454400"/>
                </a:lnTo>
                <a:lnTo>
                  <a:pt x="178474" y="3403600"/>
                </a:lnTo>
                <a:lnTo>
                  <a:pt x="160437" y="3365500"/>
                </a:lnTo>
                <a:lnTo>
                  <a:pt x="143333" y="3314700"/>
                </a:lnTo>
                <a:lnTo>
                  <a:pt x="127168" y="3263900"/>
                </a:lnTo>
                <a:lnTo>
                  <a:pt x="111945" y="3225800"/>
                </a:lnTo>
                <a:lnTo>
                  <a:pt x="97671" y="3175000"/>
                </a:lnTo>
                <a:lnTo>
                  <a:pt x="84349" y="3124200"/>
                </a:lnTo>
                <a:lnTo>
                  <a:pt x="71985" y="3073400"/>
                </a:lnTo>
                <a:lnTo>
                  <a:pt x="60582" y="3022600"/>
                </a:lnTo>
                <a:lnTo>
                  <a:pt x="50147" y="2984500"/>
                </a:lnTo>
                <a:lnTo>
                  <a:pt x="40683" y="2933700"/>
                </a:lnTo>
                <a:lnTo>
                  <a:pt x="32194" y="2882900"/>
                </a:lnTo>
                <a:lnTo>
                  <a:pt x="24687" y="2832100"/>
                </a:lnTo>
                <a:lnTo>
                  <a:pt x="18166" y="2781300"/>
                </a:lnTo>
                <a:lnTo>
                  <a:pt x="12635" y="2730500"/>
                </a:lnTo>
                <a:lnTo>
                  <a:pt x="8099" y="2679700"/>
                </a:lnTo>
                <a:lnTo>
                  <a:pt x="4562" y="2628900"/>
                </a:lnTo>
                <a:lnTo>
                  <a:pt x="2031" y="2578100"/>
                </a:lnTo>
                <a:lnTo>
                  <a:pt x="508" y="2527300"/>
                </a:lnTo>
                <a:lnTo>
                  <a:pt x="0" y="2476500"/>
                </a:lnTo>
                <a:lnTo>
                  <a:pt x="508" y="2425700"/>
                </a:lnTo>
                <a:lnTo>
                  <a:pt x="2031" y="2374900"/>
                </a:lnTo>
                <a:lnTo>
                  <a:pt x="4562" y="2324100"/>
                </a:lnTo>
                <a:lnTo>
                  <a:pt x="8099" y="2273300"/>
                </a:lnTo>
                <a:lnTo>
                  <a:pt x="12635" y="2222500"/>
                </a:lnTo>
                <a:lnTo>
                  <a:pt x="18166" y="2171700"/>
                </a:lnTo>
                <a:lnTo>
                  <a:pt x="24687" y="2120900"/>
                </a:lnTo>
                <a:lnTo>
                  <a:pt x="32194" y="2070100"/>
                </a:lnTo>
                <a:lnTo>
                  <a:pt x="40683" y="2032000"/>
                </a:lnTo>
                <a:lnTo>
                  <a:pt x="50147" y="1981200"/>
                </a:lnTo>
                <a:lnTo>
                  <a:pt x="60582" y="1930400"/>
                </a:lnTo>
                <a:lnTo>
                  <a:pt x="71985" y="1879600"/>
                </a:lnTo>
                <a:lnTo>
                  <a:pt x="84349" y="1828800"/>
                </a:lnTo>
                <a:lnTo>
                  <a:pt x="97671" y="1790700"/>
                </a:lnTo>
                <a:lnTo>
                  <a:pt x="111945" y="1739900"/>
                </a:lnTo>
                <a:lnTo>
                  <a:pt x="127168" y="1689100"/>
                </a:lnTo>
                <a:lnTo>
                  <a:pt x="143333" y="1638300"/>
                </a:lnTo>
                <a:lnTo>
                  <a:pt x="160437" y="1600200"/>
                </a:lnTo>
                <a:lnTo>
                  <a:pt x="178474" y="1549400"/>
                </a:lnTo>
                <a:lnTo>
                  <a:pt x="197441" y="1498600"/>
                </a:lnTo>
                <a:lnTo>
                  <a:pt x="217331" y="1460500"/>
                </a:lnTo>
                <a:lnTo>
                  <a:pt x="238142" y="1409700"/>
                </a:lnTo>
                <a:lnTo>
                  <a:pt x="259867" y="1371600"/>
                </a:lnTo>
                <a:lnTo>
                  <a:pt x="282502" y="1320800"/>
                </a:lnTo>
                <a:lnTo>
                  <a:pt x="306042" y="1282700"/>
                </a:lnTo>
                <a:lnTo>
                  <a:pt x="330483" y="1231900"/>
                </a:lnTo>
                <a:lnTo>
                  <a:pt x="355820" y="1193800"/>
                </a:lnTo>
                <a:lnTo>
                  <a:pt x="382048" y="1155700"/>
                </a:lnTo>
                <a:lnTo>
                  <a:pt x="409163" y="1104900"/>
                </a:lnTo>
                <a:lnTo>
                  <a:pt x="437159" y="1066800"/>
                </a:lnTo>
                <a:lnTo>
                  <a:pt x="466033" y="1028700"/>
                </a:lnTo>
                <a:lnTo>
                  <a:pt x="495779" y="990600"/>
                </a:lnTo>
                <a:lnTo>
                  <a:pt x="526392" y="952500"/>
                </a:lnTo>
                <a:lnTo>
                  <a:pt x="557868" y="914400"/>
                </a:lnTo>
                <a:lnTo>
                  <a:pt x="590203" y="876300"/>
                </a:lnTo>
                <a:lnTo>
                  <a:pt x="623391" y="838200"/>
                </a:lnTo>
                <a:lnTo>
                  <a:pt x="657427" y="800100"/>
                </a:lnTo>
                <a:lnTo>
                  <a:pt x="692308" y="762000"/>
                </a:lnTo>
                <a:lnTo>
                  <a:pt x="728027" y="723900"/>
                </a:lnTo>
                <a:lnTo>
                  <a:pt x="764394" y="685800"/>
                </a:lnTo>
                <a:lnTo>
                  <a:pt x="801365" y="647700"/>
                </a:lnTo>
                <a:lnTo>
                  <a:pt x="838926" y="622300"/>
                </a:lnTo>
                <a:lnTo>
                  <a:pt x="877068" y="584200"/>
                </a:lnTo>
                <a:lnTo>
                  <a:pt x="915776" y="546100"/>
                </a:lnTo>
                <a:lnTo>
                  <a:pt x="994850" y="495300"/>
                </a:lnTo>
                <a:lnTo>
                  <a:pt x="1035191" y="457200"/>
                </a:lnTo>
                <a:lnTo>
                  <a:pt x="1076052" y="431800"/>
                </a:lnTo>
                <a:lnTo>
                  <a:pt x="1159288" y="381000"/>
                </a:lnTo>
                <a:lnTo>
                  <a:pt x="1287748" y="304800"/>
                </a:lnTo>
                <a:lnTo>
                  <a:pt x="1420250" y="228600"/>
                </a:lnTo>
                <a:lnTo>
                  <a:pt x="1465261" y="215900"/>
                </a:lnTo>
                <a:lnTo>
                  <a:pt x="1510673" y="190500"/>
                </a:lnTo>
                <a:lnTo>
                  <a:pt x="1556475" y="177800"/>
                </a:lnTo>
                <a:lnTo>
                  <a:pt x="1602655" y="152400"/>
                </a:lnTo>
                <a:lnTo>
                  <a:pt x="1696102" y="127000"/>
                </a:lnTo>
                <a:lnTo>
                  <a:pt x="1743345" y="101600"/>
                </a:lnTo>
                <a:lnTo>
                  <a:pt x="1984283" y="38100"/>
                </a:lnTo>
                <a:lnTo>
                  <a:pt x="2985772" y="38100"/>
                </a:lnTo>
                <a:lnTo>
                  <a:pt x="3226710" y="101600"/>
                </a:lnTo>
                <a:lnTo>
                  <a:pt x="3273953" y="127000"/>
                </a:lnTo>
                <a:lnTo>
                  <a:pt x="3320854" y="139700"/>
                </a:lnTo>
                <a:lnTo>
                  <a:pt x="2384220" y="139700"/>
                </a:lnTo>
                <a:lnTo>
                  <a:pt x="2334090" y="152400"/>
                </a:lnTo>
                <a:lnTo>
                  <a:pt x="2234443" y="152400"/>
                </a:lnTo>
                <a:lnTo>
                  <a:pt x="2184951" y="165100"/>
                </a:lnTo>
                <a:lnTo>
                  <a:pt x="2135699" y="165100"/>
                </a:lnTo>
                <a:lnTo>
                  <a:pt x="2037961" y="190500"/>
                </a:lnTo>
                <a:lnTo>
                  <a:pt x="1989502" y="190500"/>
                </a:lnTo>
                <a:lnTo>
                  <a:pt x="1751824" y="254000"/>
                </a:lnTo>
                <a:lnTo>
                  <a:pt x="1705302" y="279400"/>
                </a:lnTo>
                <a:lnTo>
                  <a:pt x="1613375" y="304800"/>
                </a:lnTo>
                <a:lnTo>
                  <a:pt x="1567997" y="330200"/>
                </a:lnTo>
                <a:lnTo>
                  <a:pt x="1523025" y="342900"/>
                </a:lnTo>
                <a:lnTo>
                  <a:pt x="1390681" y="419100"/>
                </a:lnTo>
                <a:lnTo>
                  <a:pt x="1347466" y="431800"/>
                </a:lnTo>
                <a:lnTo>
                  <a:pt x="1262465" y="482600"/>
                </a:lnTo>
                <a:lnTo>
                  <a:pt x="1220704" y="508000"/>
                </a:lnTo>
                <a:lnTo>
                  <a:pt x="1179454" y="546100"/>
                </a:lnTo>
                <a:lnTo>
                  <a:pt x="1098536" y="596900"/>
                </a:lnTo>
                <a:lnTo>
                  <a:pt x="1058895" y="622300"/>
                </a:lnTo>
                <a:lnTo>
                  <a:pt x="1019816" y="660400"/>
                </a:lnTo>
                <a:lnTo>
                  <a:pt x="981312" y="685800"/>
                </a:lnTo>
                <a:lnTo>
                  <a:pt x="943397" y="723900"/>
                </a:lnTo>
                <a:lnTo>
                  <a:pt x="906082" y="762000"/>
                </a:lnTo>
                <a:lnTo>
                  <a:pt x="869382" y="787400"/>
                </a:lnTo>
                <a:lnTo>
                  <a:pt x="833308" y="825500"/>
                </a:lnTo>
                <a:lnTo>
                  <a:pt x="797986" y="863600"/>
                </a:lnTo>
                <a:lnTo>
                  <a:pt x="763536" y="901700"/>
                </a:lnTo>
                <a:lnTo>
                  <a:pt x="729963" y="939800"/>
                </a:lnTo>
                <a:lnTo>
                  <a:pt x="697273" y="977900"/>
                </a:lnTo>
                <a:lnTo>
                  <a:pt x="665470" y="1016000"/>
                </a:lnTo>
                <a:lnTo>
                  <a:pt x="634561" y="1054100"/>
                </a:lnTo>
                <a:lnTo>
                  <a:pt x="604550" y="1092200"/>
                </a:lnTo>
                <a:lnTo>
                  <a:pt x="575444" y="1130300"/>
                </a:lnTo>
                <a:lnTo>
                  <a:pt x="547247" y="1168400"/>
                </a:lnTo>
                <a:lnTo>
                  <a:pt x="519965" y="1219200"/>
                </a:lnTo>
                <a:lnTo>
                  <a:pt x="493603" y="1257300"/>
                </a:lnTo>
                <a:lnTo>
                  <a:pt x="468167" y="1295400"/>
                </a:lnTo>
                <a:lnTo>
                  <a:pt x="443663" y="1346200"/>
                </a:lnTo>
                <a:lnTo>
                  <a:pt x="420095" y="1384300"/>
                </a:lnTo>
                <a:lnTo>
                  <a:pt x="397469" y="1422400"/>
                </a:lnTo>
                <a:lnTo>
                  <a:pt x="375790" y="1473200"/>
                </a:lnTo>
                <a:lnTo>
                  <a:pt x="355065" y="1511300"/>
                </a:lnTo>
                <a:lnTo>
                  <a:pt x="335297" y="1562100"/>
                </a:lnTo>
                <a:lnTo>
                  <a:pt x="316493" y="1612900"/>
                </a:lnTo>
                <a:lnTo>
                  <a:pt x="298659" y="1651000"/>
                </a:lnTo>
                <a:lnTo>
                  <a:pt x="281798" y="1701800"/>
                </a:lnTo>
                <a:lnTo>
                  <a:pt x="265918" y="1739900"/>
                </a:lnTo>
                <a:lnTo>
                  <a:pt x="251023" y="1790700"/>
                </a:lnTo>
                <a:lnTo>
                  <a:pt x="237119" y="1841500"/>
                </a:lnTo>
                <a:lnTo>
                  <a:pt x="224211" y="1892300"/>
                </a:lnTo>
                <a:lnTo>
                  <a:pt x="212304" y="1930400"/>
                </a:lnTo>
                <a:lnTo>
                  <a:pt x="201405" y="1981200"/>
                </a:lnTo>
                <a:lnTo>
                  <a:pt x="191517" y="2032000"/>
                </a:lnTo>
                <a:lnTo>
                  <a:pt x="182648" y="2082800"/>
                </a:lnTo>
                <a:lnTo>
                  <a:pt x="174802" y="2133600"/>
                </a:lnTo>
                <a:lnTo>
                  <a:pt x="167984" y="2184400"/>
                </a:lnTo>
                <a:lnTo>
                  <a:pt x="162200" y="2222500"/>
                </a:lnTo>
                <a:lnTo>
                  <a:pt x="157456" y="2273300"/>
                </a:lnTo>
                <a:lnTo>
                  <a:pt x="153757" y="2324100"/>
                </a:lnTo>
                <a:lnTo>
                  <a:pt x="151108" y="2374900"/>
                </a:lnTo>
                <a:lnTo>
                  <a:pt x="149514" y="2425700"/>
                </a:lnTo>
                <a:lnTo>
                  <a:pt x="148982" y="2476500"/>
                </a:lnTo>
                <a:lnTo>
                  <a:pt x="149514" y="2527300"/>
                </a:lnTo>
                <a:lnTo>
                  <a:pt x="151108" y="2578100"/>
                </a:lnTo>
                <a:lnTo>
                  <a:pt x="153757" y="2628900"/>
                </a:lnTo>
                <a:lnTo>
                  <a:pt x="157456" y="2679700"/>
                </a:lnTo>
                <a:lnTo>
                  <a:pt x="162200" y="2730500"/>
                </a:lnTo>
                <a:lnTo>
                  <a:pt x="167984" y="2781300"/>
                </a:lnTo>
                <a:lnTo>
                  <a:pt x="174802" y="2832100"/>
                </a:lnTo>
                <a:lnTo>
                  <a:pt x="182648" y="2882900"/>
                </a:lnTo>
                <a:lnTo>
                  <a:pt x="191517" y="2921000"/>
                </a:lnTo>
                <a:lnTo>
                  <a:pt x="201405" y="2971800"/>
                </a:lnTo>
                <a:lnTo>
                  <a:pt x="212304" y="3022600"/>
                </a:lnTo>
                <a:lnTo>
                  <a:pt x="224211" y="3073400"/>
                </a:lnTo>
                <a:lnTo>
                  <a:pt x="237119" y="3111500"/>
                </a:lnTo>
                <a:lnTo>
                  <a:pt x="251023" y="3162300"/>
                </a:lnTo>
                <a:lnTo>
                  <a:pt x="265918" y="3213100"/>
                </a:lnTo>
                <a:lnTo>
                  <a:pt x="281798" y="3263900"/>
                </a:lnTo>
                <a:lnTo>
                  <a:pt x="298659" y="3302000"/>
                </a:lnTo>
                <a:lnTo>
                  <a:pt x="316493" y="3352800"/>
                </a:lnTo>
                <a:lnTo>
                  <a:pt x="335297" y="3390900"/>
                </a:lnTo>
                <a:lnTo>
                  <a:pt x="355065" y="3441700"/>
                </a:lnTo>
                <a:lnTo>
                  <a:pt x="375790" y="3479800"/>
                </a:lnTo>
                <a:lnTo>
                  <a:pt x="397469" y="3530600"/>
                </a:lnTo>
                <a:lnTo>
                  <a:pt x="420095" y="3568700"/>
                </a:lnTo>
                <a:lnTo>
                  <a:pt x="443663" y="3619500"/>
                </a:lnTo>
                <a:lnTo>
                  <a:pt x="468167" y="3657600"/>
                </a:lnTo>
                <a:lnTo>
                  <a:pt x="493603" y="3695700"/>
                </a:lnTo>
                <a:lnTo>
                  <a:pt x="519965" y="3746500"/>
                </a:lnTo>
                <a:lnTo>
                  <a:pt x="547247" y="3784600"/>
                </a:lnTo>
                <a:lnTo>
                  <a:pt x="575444" y="3822700"/>
                </a:lnTo>
                <a:lnTo>
                  <a:pt x="604550" y="3860800"/>
                </a:lnTo>
                <a:lnTo>
                  <a:pt x="634561" y="3898900"/>
                </a:lnTo>
                <a:lnTo>
                  <a:pt x="665470" y="3949700"/>
                </a:lnTo>
                <a:lnTo>
                  <a:pt x="697273" y="3987800"/>
                </a:lnTo>
                <a:lnTo>
                  <a:pt x="729963" y="4025900"/>
                </a:lnTo>
                <a:lnTo>
                  <a:pt x="763536" y="4051300"/>
                </a:lnTo>
                <a:lnTo>
                  <a:pt x="797986" y="4089400"/>
                </a:lnTo>
                <a:lnTo>
                  <a:pt x="833308" y="4127500"/>
                </a:lnTo>
                <a:lnTo>
                  <a:pt x="869382" y="4165600"/>
                </a:lnTo>
                <a:lnTo>
                  <a:pt x="906082" y="4203700"/>
                </a:lnTo>
                <a:lnTo>
                  <a:pt x="943397" y="4229100"/>
                </a:lnTo>
                <a:lnTo>
                  <a:pt x="981312" y="4267200"/>
                </a:lnTo>
                <a:lnTo>
                  <a:pt x="1019816" y="4292600"/>
                </a:lnTo>
                <a:lnTo>
                  <a:pt x="1058895" y="4330700"/>
                </a:lnTo>
                <a:lnTo>
                  <a:pt x="1098536" y="4356100"/>
                </a:lnTo>
                <a:lnTo>
                  <a:pt x="1138727" y="4394200"/>
                </a:lnTo>
                <a:lnTo>
                  <a:pt x="1220704" y="4445000"/>
                </a:lnTo>
                <a:lnTo>
                  <a:pt x="1304723" y="4495800"/>
                </a:lnTo>
                <a:lnTo>
                  <a:pt x="1434354" y="4572000"/>
                </a:lnTo>
                <a:lnTo>
                  <a:pt x="1478473" y="4584700"/>
                </a:lnTo>
                <a:lnTo>
                  <a:pt x="1523025" y="4610100"/>
                </a:lnTo>
                <a:lnTo>
                  <a:pt x="1567997" y="4622800"/>
                </a:lnTo>
                <a:lnTo>
                  <a:pt x="1613375" y="4648200"/>
                </a:lnTo>
                <a:lnTo>
                  <a:pt x="1659148" y="4660900"/>
                </a:lnTo>
                <a:lnTo>
                  <a:pt x="1705302" y="4686300"/>
                </a:lnTo>
                <a:lnTo>
                  <a:pt x="2037961" y="4775200"/>
                </a:lnTo>
                <a:lnTo>
                  <a:pt x="2086698" y="4775200"/>
                </a:lnTo>
                <a:lnTo>
                  <a:pt x="2184951" y="4800600"/>
                </a:lnTo>
                <a:lnTo>
                  <a:pt x="2284160" y="4800600"/>
                </a:lnTo>
                <a:lnTo>
                  <a:pt x="2334090" y="4813300"/>
                </a:lnTo>
                <a:lnTo>
                  <a:pt x="3344126" y="4813300"/>
                </a:lnTo>
                <a:lnTo>
                  <a:pt x="3320853" y="4826000"/>
                </a:lnTo>
                <a:lnTo>
                  <a:pt x="2936723" y="4927600"/>
                </a:lnTo>
                <a:close/>
              </a:path>
              <a:path w="4970145" h="4965700">
                <a:moveTo>
                  <a:pt x="3344126" y="4813300"/>
                </a:moveTo>
                <a:lnTo>
                  <a:pt x="2635965" y="4813300"/>
                </a:lnTo>
                <a:lnTo>
                  <a:pt x="2685895" y="4800600"/>
                </a:lnTo>
                <a:lnTo>
                  <a:pt x="2785104" y="4800600"/>
                </a:lnTo>
                <a:lnTo>
                  <a:pt x="2883357" y="4775200"/>
                </a:lnTo>
                <a:lnTo>
                  <a:pt x="2932094" y="4775200"/>
                </a:lnTo>
                <a:lnTo>
                  <a:pt x="3264753" y="4686300"/>
                </a:lnTo>
                <a:lnTo>
                  <a:pt x="3310907" y="4660900"/>
                </a:lnTo>
                <a:lnTo>
                  <a:pt x="3356680" y="4648200"/>
                </a:lnTo>
                <a:lnTo>
                  <a:pt x="3402058" y="4622800"/>
                </a:lnTo>
                <a:lnTo>
                  <a:pt x="3447030" y="4610100"/>
                </a:lnTo>
                <a:lnTo>
                  <a:pt x="3491582" y="4584700"/>
                </a:lnTo>
                <a:lnTo>
                  <a:pt x="3535701" y="4572000"/>
                </a:lnTo>
                <a:lnTo>
                  <a:pt x="3665332" y="4495800"/>
                </a:lnTo>
                <a:lnTo>
                  <a:pt x="3749351" y="4445000"/>
                </a:lnTo>
                <a:lnTo>
                  <a:pt x="3831328" y="4394200"/>
                </a:lnTo>
                <a:lnTo>
                  <a:pt x="3871519" y="4356100"/>
                </a:lnTo>
                <a:lnTo>
                  <a:pt x="3911160" y="4330700"/>
                </a:lnTo>
                <a:lnTo>
                  <a:pt x="3950239" y="4292600"/>
                </a:lnTo>
                <a:lnTo>
                  <a:pt x="3988742" y="4267200"/>
                </a:lnTo>
                <a:lnTo>
                  <a:pt x="4026658" y="4229100"/>
                </a:lnTo>
                <a:lnTo>
                  <a:pt x="4063973" y="4203700"/>
                </a:lnTo>
                <a:lnTo>
                  <a:pt x="4100673" y="4165600"/>
                </a:lnTo>
                <a:lnTo>
                  <a:pt x="4136747" y="4127500"/>
                </a:lnTo>
                <a:lnTo>
                  <a:pt x="4172069" y="4089400"/>
                </a:lnTo>
                <a:lnTo>
                  <a:pt x="4206519" y="4051300"/>
                </a:lnTo>
                <a:lnTo>
                  <a:pt x="4240092" y="4025900"/>
                </a:lnTo>
                <a:lnTo>
                  <a:pt x="4272782" y="3987800"/>
                </a:lnTo>
                <a:lnTo>
                  <a:pt x="4304585" y="3949700"/>
                </a:lnTo>
                <a:lnTo>
                  <a:pt x="4335494" y="3898900"/>
                </a:lnTo>
                <a:lnTo>
                  <a:pt x="4365505" y="3860800"/>
                </a:lnTo>
                <a:lnTo>
                  <a:pt x="4394611" y="3822700"/>
                </a:lnTo>
                <a:lnTo>
                  <a:pt x="4422808" y="3784600"/>
                </a:lnTo>
                <a:lnTo>
                  <a:pt x="4450090" y="3746500"/>
                </a:lnTo>
                <a:lnTo>
                  <a:pt x="4476452" y="3695700"/>
                </a:lnTo>
                <a:lnTo>
                  <a:pt x="4501887" y="3657600"/>
                </a:lnTo>
                <a:lnTo>
                  <a:pt x="4526392" y="3619500"/>
                </a:lnTo>
                <a:lnTo>
                  <a:pt x="4549960" y="3568700"/>
                </a:lnTo>
                <a:lnTo>
                  <a:pt x="4572586" y="3530600"/>
                </a:lnTo>
                <a:lnTo>
                  <a:pt x="4594265" y="3479800"/>
                </a:lnTo>
                <a:lnTo>
                  <a:pt x="4614990" y="3441700"/>
                </a:lnTo>
                <a:lnTo>
                  <a:pt x="4634758" y="3390900"/>
                </a:lnTo>
                <a:lnTo>
                  <a:pt x="4653561" y="3352800"/>
                </a:lnTo>
                <a:lnTo>
                  <a:pt x="4671396" y="3302000"/>
                </a:lnTo>
                <a:lnTo>
                  <a:pt x="4688256" y="3263900"/>
                </a:lnTo>
                <a:lnTo>
                  <a:pt x="4704137" y="3213100"/>
                </a:lnTo>
                <a:lnTo>
                  <a:pt x="4719032" y="3162300"/>
                </a:lnTo>
                <a:lnTo>
                  <a:pt x="4732936" y="3111500"/>
                </a:lnTo>
                <a:lnTo>
                  <a:pt x="4745844" y="3073400"/>
                </a:lnTo>
                <a:lnTo>
                  <a:pt x="4757751" y="3022600"/>
                </a:lnTo>
                <a:lnTo>
                  <a:pt x="4768650" y="2971800"/>
                </a:lnTo>
                <a:lnTo>
                  <a:pt x="4778538" y="2921000"/>
                </a:lnTo>
                <a:lnTo>
                  <a:pt x="4787407" y="2882900"/>
                </a:lnTo>
                <a:lnTo>
                  <a:pt x="4795253" y="2832100"/>
                </a:lnTo>
                <a:lnTo>
                  <a:pt x="4802071" y="2781300"/>
                </a:lnTo>
                <a:lnTo>
                  <a:pt x="4807855" y="2730500"/>
                </a:lnTo>
                <a:lnTo>
                  <a:pt x="4812599" y="2679700"/>
                </a:lnTo>
                <a:lnTo>
                  <a:pt x="4816298" y="2628900"/>
                </a:lnTo>
                <a:lnTo>
                  <a:pt x="4818947" y="2578100"/>
                </a:lnTo>
                <a:lnTo>
                  <a:pt x="4820541" y="2527300"/>
                </a:lnTo>
                <a:lnTo>
                  <a:pt x="4821073" y="2476500"/>
                </a:lnTo>
                <a:lnTo>
                  <a:pt x="4820541" y="2425700"/>
                </a:lnTo>
                <a:lnTo>
                  <a:pt x="4818947" y="2374900"/>
                </a:lnTo>
                <a:lnTo>
                  <a:pt x="4816298" y="2324100"/>
                </a:lnTo>
                <a:lnTo>
                  <a:pt x="4812599" y="2273300"/>
                </a:lnTo>
                <a:lnTo>
                  <a:pt x="4807855" y="2222500"/>
                </a:lnTo>
                <a:lnTo>
                  <a:pt x="4802071" y="2184400"/>
                </a:lnTo>
                <a:lnTo>
                  <a:pt x="4795253" y="2133600"/>
                </a:lnTo>
                <a:lnTo>
                  <a:pt x="4787407" y="2082800"/>
                </a:lnTo>
                <a:lnTo>
                  <a:pt x="4778538" y="2032000"/>
                </a:lnTo>
                <a:lnTo>
                  <a:pt x="4768650" y="1981200"/>
                </a:lnTo>
                <a:lnTo>
                  <a:pt x="4757751" y="1930400"/>
                </a:lnTo>
                <a:lnTo>
                  <a:pt x="4745844" y="1892300"/>
                </a:lnTo>
                <a:lnTo>
                  <a:pt x="4732936" y="1841500"/>
                </a:lnTo>
                <a:lnTo>
                  <a:pt x="4719032" y="1790700"/>
                </a:lnTo>
                <a:lnTo>
                  <a:pt x="4704137" y="1739900"/>
                </a:lnTo>
                <a:lnTo>
                  <a:pt x="4688256" y="1701800"/>
                </a:lnTo>
                <a:lnTo>
                  <a:pt x="4671396" y="1651000"/>
                </a:lnTo>
                <a:lnTo>
                  <a:pt x="4653561" y="1612900"/>
                </a:lnTo>
                <a:lnTo>
                  <a:pt x="4634758" y="1562100"/>
                </a:lnTo>
                <a:lnTo>
                  <a:pt x="4614990" y="1511300"/>
                </a:lnTo>
                <a:lnTo>
                  <a:pt x="4594265" y="1473200"/>
                </a:lnTo>
                <a:lnTo>
                  <a:pt x="4572586" y="1422400"/>
                </a:lnTo>
                <a:lnTo>
                  <a:pt x="4549960" y="1384300"/>
                </a:lnTo>
                <a:lnTo>
                  <a:pt x="4526392" y="1346200"/>
                </a:lnTo>
                <a:lnTo>
                  <a:pt x="4501887" y="1295400"/>
                </a:lnTo>
                <a:lnTo>
                  <a:pt x="4476452" y="1257300"/>
                </a:lnTo>
                <a:lnTo>
                  <a:pt x="4450090" y="1219200"/>
                </a:lnTo>
                <a:lnTo>
                  <a:pt x="4422808" y="1168400"/>
                </a:lnTo>
                <a:lnTo>
                  <a:pt x="4394611" y="1130300"/>
                </a:lnTo>
                <a:lnTo>
                  <a:pt x="4365505" y="1092200"/>
                </a:lnTo>
                <a:lnTo>
                  <a:pt x="4335494" y="1054100"/>
                </a:lnTo>
                <a:lnTo>
                  <a:pt x="4304585" y="1016000"/>
                </a:lnTo>
                <a:lnTo>
                  <a:pt x="4272782" y="977900"/>
                </a:lnTo>
                <a:lnTo>
                  <a:pt x="4240092" y="939800"/>
                </a:lnTo>
                <a:lnTo>
                  <a:pt x="4206519" y="901700"/>
                </a:lnTo>
                <a:lnTo>
                  <a:pt x="4172069" y="863600"/>
                </a:lnTo>
                <a:lnTo>
                  <a:pt x="4136747" y="825500"/>
                </a:lnTo>
                <a:lnTo>
                  <a:pt x="4100673" y="787400"/>
                </a:lnTo>
                <a:lnTo>
                  <a:pt x="4063973" y="762000"/>
                </a:lnTo>
                <a:lnTo>
                  <a:pt x="4026658" y="723900"/>
                </a:lnTo>
                <a:lnTo>
                  <a:pt x="3988742" y="685800"/>
                </a:lnTo>
                <a:lnTo>
                  <a:pt x="3950239" y="660400"/>
                </a:lnTo>
                <a:lnTo>
                  <a:pt x="3911160" y="622300"/>
                </a:lnTo>
                <a:lnTo>
                  <a:pt x="3871519" y="596900"/>
                </a:lnTo>
                <a:lnTo>
                  <a:pt x="3790601" y="546100"/>
                </a:lnTo>
                <a:lnTo>
                  <a:pt x="3749351" y="508000"/>
                </a:lnTo>
                <a:lnTo>
                  <a:pt x="3707590" y="482600"/>
                </a:lnTo>
                <a:lnTo>
                  <a:pt x="3622589" y="431800"/>
                </a:lnTo>
                <a:lnTo>
                  <a:pt x="3579374" y="419100"/>
                </a:lnTo>
                <a:lnTo>
                  <a:pt x="3447030" y="342900"/>
                </a:lnTo>
                <a:lnTo>
                  <a:pt x="3402058" y="330200"/>
                </a:lnTo>
                <a:lnTo>
                  <a:pt x="3356680" y="304800"/>
                </a:lnTo>
                <a:lnTo>
                  <a:pt x="3264753" y="279400"/>
                </a:lnTo>
                <a:lnTo>
                  <a:pt x="3218231" y="254000"/>
                </a:lnTo>
                <a:lnTo>
                  <a:pt x="2980553" y="190500"/>
                </a:lnTo>
                <a:lnTo>
                  <a:pt x="2932094" y="190500"/>
                </a:lnTo>
                <a:lnTo>
                  <a:pt x="2834356" y="165100"/>
                </a:lnTo>
                <a:lnTo>
                  <a:pt x="2785104" y="165100"/>
                </a:lnTo>
                <a:lnTo>
                  <a:pt x="2735612" y="152400"/>
                </a:lnTo>
                <a:lnTo>
                  <a:pt x="2635965" y="152400"/>
                </a:lnTo>
                <a:lnTo>
                  <a:pt x="2585835" y="139700"/>
                </a:lnTo>
                <a:lnTo>
                  <a:pt x="3320854" y="139700"/>
                </a:lnTo>
                <a:lnTo>
                  <a:pt x="3367400" y="152400"/>
                </a:lnTo>
                <a:lnTo>
                  <a:pt x="3413580" y="177800"/>
                </a:lnTo>
                <a:lnTo>
                  <a:pt x="3459382" y="190500"/>
                </a:lnTo>
                <a:lnTo>
                  <a:pt x="3504794" y="215900"/>
                </a:lnTo>
                <a:lnTo>
                  <a:pt x="3549805" y="228600"/>
                </a:lnTo>
                <a:lnTo>
                  <a:pt x="3682307" y="304800"/>
                </a:lnTo>
                <a:lnTo>
                  <a:pt x="3810767" y="381000"/>
                </a:lnTo>
                <a:lnTo>
                  <a:pt x="3894003" y="431800"/>
                </a:lnTo>
                <a:lnTo>
                  <a:pt x="3934864" y="457200"/>
                </a:lnTo>
                <a:lnTo>
                  <a:pt x="3975205" y="495300"/>
                </a:lnTo>
                <a:lnTo>
                  <a:pt x="4054278" y="546100"/>
                </a:lnTo>
                <a:lnTo>
                  <a:pt x="4092987" y="584200"/>
                </a:lnTo>
                <a:lnTo>
                  <a:pt x="4131129" y="622300"/>
                </a:lnTo>
                <a:lnTo>
                  <a:pt x="4168690" y="647700"/>
                </a:lnTo>
                <a:lnTo>
                  <a:pt x="4205661" y="685800"/>
                </a:lnTo>
                <a:lnTo>
                  <a:pt x="4242028" y="723900"/>
                </a:lnTo>
                <a:lnTo>
                  <a:pt x="4277747" y="762000"/>
                </a:lnTo>
                <a:lnTo>
                  <a:pt x="4312628" y="800100"/>
                </a:lnTo>
                <a:lnTo>
                  <a:pt x="4346664" y="838200"/>
                </a:lnTo>
                <a:lnTo>
                  <a:pt x="4379852" y="876300"/>
                </a:lnTo>
                <a:lnTo>
                  <a:pt x="4412186" y="914400"/>
                </a:lnTo>
                <a:lnTo>
                  <a:pt x="4443663" y="952500"/>
                </a:lnTo>
                <a:lnTo>
                  <a:pt x="4474276" y="990600"/>
                </a:lnTo>
                <a:lnTo>
                  <a:pt x="4504022" y="1028700"/>
                </a:lnTo>
                <a:lnTo>
                  <a:pt x="4532895" y="1066800"/>
                </a:lnTo>
                <a:lnTo>
                  <a:pt x="4560892" y="1117600"/>
                </a:lnTo>
                <a:lnTo>
                  <a:pt x="4588006" y="1155700"/>
                </a:lnTo>
                <a:lnTo>
                  <a:pt x="4614235" y="1193800"/>
                </a:lnTo>
                <a:lnTo>
                  <a:pt x="4639572" y="1244600"/>
                </a:lnTo>
                <a:lnTo>
                  <a:pt x="4664013" y="1282700"/>
                </a:lnTo>
                <a:lnTo>
                  <a:pt x="4687553" y="1320800"/>
                </a:lnTo>
                <a:lnTo>
                  <a:pt x="4710188" y="1371600"/>
                </a:lnTo>
                <a:lnTo>
                  <a:pt x="4731913" y="1409700"/>
                </a:lnTo>
                <a:lnTo>
                  <a:pt x="4752723" y="1460500"/>
                </a:lnTo>
                <a:lnTo>
                  <a:pt x="4772614" y="1498600"/>
                </a:lnTo>
                <a:lnTo>
                  <a:pt x="4791580" y="1549400"/>
                </a:lnTo>
                <a:lnTo>
                  <a:pt x="4809618" y="1600200"/>
                </a:lnTo>
                <a:lnTo>
                  <a:pt x="4826722" y="1638300"/>
                </a:lnTo>
                <a:lnTo>
                  <a:pt x="4842887" y="1689100"/>
                </a:lnTo>
                <a:lnTo>
                  <a:pt x="4858109" y="1739900"/>
                </a:lnTo>
                <a:lnTo>
                  <a:pt x="4872384" y="1790700"/>
                </a:lnTo>
                <a:lnTo>
                  <a:pt x="4885705" y="1828800"/>
                </a:lnTo>
                <a:lnTo>
                  <a:pt x="4898070" y="1879600"/>
                </a:lnTo>
                <a:lnTo>
                  <a:pt x="4909472" y="1930400"/>
                </a:lnTo>
                <a:lnTo>
                  <a:pt x="4919908" y="1981200"/>
                </a:lnTo>
                <a:lnTo>
                  <a:pt x="4929372" y="2032000"/>
                </a:lnTo>
                <a:lnTo>
                  <a:pt x="4937860" y="2070100"/>
                </a:lnTo>
                <a:lnTo>
                  <a:pt x="4945367" y="2120900"/>
                </a:lnTo>
                <a:lnTo>
                  <a:pt x="4951889" y="2171700"/>
                </a:lnTo>
                <a:lnTo>
                  <a:pt x="4957420" y="2222500"/>
                </a:lnTo>
                <a:lnTo>
                  <a:pt x="4961956" y="2273300"/>
                </a:lnTo>
                <a:lnTo>
                  <a:pt x="4965492" y="2324100"/>
                </a:lnTo>
                <a:lnTo>
                  <a:pt x="4968024" y="2374900"/>
                </a:lnTo>
                <a:lnTo>
                  <a:pt x="4969547" y="2425700"/>
                </a:lnTo>
                <a:lnTo>
                  <a:pt x="4970055" y="2476500"/>
                </a:lnTo>
                <a:lnTo>
                  <a:pt x="4969547" y="2527300"/>
                </a:lnTo>
                <a:lnTo>
                  <a:pt x="4968024" y="2578100"/>
                </a:lnTo>
                <a:lnTo>
                  <a:pt x="4965492" y="2628900"/>
                </a:lnTo>
                <a:lnTo>
                  <a:pt x="4961956" y="2679700"/>
                </a:lnTo>
                <a:lnTo>
                  <a:pt x="4957420" y="2730500"/>
                </a:lnTo>
                <a:lnTo>
                  <a:pt x="4951889" y="2781300"/>
                </a:lnTo>
                <a:lnTo>
                  <a:pt x="4945367" y="2832100"/>
                </a:lnTo>
                <a:lnTo>
                  <a:pt x="4937860" y="2882900"/>
                </a:lnTo>
                <a:lnTo>
                  <a:pt x="4929372" y="2933700"/>
                </a:lnTo>
                <a:lnTo>
                  <a:pt x="4919908" y="2984500"/>
                </a:lnTo>
                <a:lnTo>
                  <a:pt x="4909472" y="3022600"/>
                </a:lnTo>
                <a:lnTo>
                  <a:pt x="4898070" y="3073400"/>
                </a:lnTo>
                <a:lnTo>
                  <a:pt x="4885705" y="3124200"/>
                </a:lnTo>
                <a:lnTo>
                  <a:pt x="4872384" y="3175000"/>
                </a:lnTo>
                <a:lnTo>
                  <a:pt x="4858109" y="3225800"/>
                </a:lnTo>
                <a:lnTo>
                  <a:pt x="4842887" y="3263900"/>
                </a:lnTo>
                <a:lnTo>
                  <a:pt x="4826722" y="3314700"/>
                </a:lnTo>
                <a:lnTo>
                  <a:pt x="4809618" y="3365500"/>
                </a:lnTo>
                <a:lnTo>
                  <a:pt x="4791580" y="3403600"/>
                </a:lnTo>
                <a:lnTo>
                  <a:pt x="4772614" y="3454400"/>
                </a:lnTo>
                <a:lnTo>
                  <a:pt x="4752723" y="3492500"/>
                </a:lnTo>
                <a:lnTo>
                  <a:pt x="4731913" y="3543300"/>
                </a:lnTo>
                <a:lnTo>
                  <a:pt x="4710188" y="3594100"/>
                </a:lnTo>
                <a:lnTo>
                  <a:pt x="4687553" y="3632200"/>
                </a:lnTo>
                <a:lnTo>
                  <a:pt x="4664013" y="3670300"/>
                </a:lnTo>
                <a:lnTo>
                  <a:pt x="4639572" y="3721100"/>
                </a:lnTo>
                <a:lnTo>
                  <a:pt x="4614235" y="3759200"/>
                </a:lnTo>
                <a:lnTo>
                  <a:pt x="4588006" y="3810000"/>
                </a:lnTo>
                <a:lnTo>
                  <a:pt x="4560892" y="3848100"/>
                </a:lnTo>
                <a:lnTo>
                  <a:pt x="4532895" y="3886200"/>
                </a:lnTo>
                <a:lnTo>
                  <a:pt x="4504022" y="3924300"/>
                </a:lnTo>
                <a:lnTo>
                  <a:pt x="4474276" y="3975100"/>
                </a:lnTo>
                <a:lnTo>
                  <a:pt x="4443663" y="4013200"/>
                </a:lnTo>
                <a:lnTo>
                  <a:pt x="4412186" y="4051300"/>
                </a:lnTo>
                <a:lnTo>
                  <a:pt x="4379852" y="4089400"/>
                </a:lnTo>
                <a:lnTo>
                  <a:pt x="4346664" y="4127500"/>
                </a:lnTo>
                <a:lnTo>
                  <a:pt x="4312628" y="4165600"/>
                </a:lnTo>
                <a:lnTo>
                  <a:pt x="4277747" y="4203700"/>
                </a:lnTo>
                <a:lnTo>
                  <a:pt x="4242028" y="4241800"/>
                </a:lnTo>
                <a:lnTo>
                  <a:pt x="4205661" y="4267200"/>
                </a:lnTo>
                <a:lnTo>
                  <a:pt x="4168690" y="4305300"/>
                </a:lnTo>
                <a:lnTo>
                  <a:pt x="4131129" y="4343400"/>
                </a:lnTo>
                <a:lnTo>
                  <a:pt x="4092987" y="4368800"/>
                </a:lnTo>
                <a:lnTo>
                  <a:pt x="4054278" y="4406900"/>
                </a:lnTo>
                <a:lnTo>
                  <a:pt x="4015014" y="4432300"/>
                </a:lnTo>
                <a:lnTo>
                  <a:pt x="3975205" y="4470400"/>
                </a:lnTo>
                <a:lnTo>
                  <a:pt x="3894002" y="4521200"/>
                </a:lnTo>
                <a:lnTo>
                  <a:pt x="3852633" y="4559300"/>
                </a:lnTo>
                <a:lnTo>
                  <a:pt x="3768415" y="4610100"/>
                </a:lnTo>
                <a:lnTo>
                  <a:pt x="3638573" y="4686300"/>
                </a:lnTo>
                <a:lnTo>
                  <a:pt x="3594401" y="4699000"/>
                </a:lnTo>
                <a:lnTo>
                  <a:pt x="3504794" y="4749800"/>
                </a:lnTo>
                <a:lnTo>
                  <a:pt x="3459382" y="4762500"/>
                </a:lnTo>
                <a:lnTo>
                  <a:pt x="3413580" y="4787900"/>
                </a:lnTo>
                <a:lnTo>
                  <a:pt x="3367400" y="4800600"/>
                </a:lnTo>
                <a:lnTo>
                  <a:pt x="3344126" y="4813300"/>
                </a:lnTo>
                <a:close/>
              </a:path>
              <a:path w="4970145" h="4965700">
                <a:moveTo>
                  <a:pt x="2837858" y="4940300"/>
                </a:moveTo>
                <a:lnTo>
                  <a:pt x="2132196" y="4940300"/>
                </a:lnTo>
                <a:lnTo>
                  <a:pt x="2082640" y="4927600"/>
                </a:lnTo>
                <a:lnTo>
                  <a:pt x="2887414" y="4927600"/>
                </a:lnTo>
                <a:lnTo>
                  <a:pt x="2837858" y="4940300"/>
                </a:lnTo>
                <a:close/>
              </a:path>
              <a:path w="4970145" h="4965700">
                <a:moveTo>
                  <a:pt x="2738051" y="4953000"/>
                </a:moveTo>
                <a:lnTo>
                  <a:pt x="2232004" y="4953000"/>
                </a:lnTo>
                <a:lnTo>
                  <a:pt x="2181988" y="4940300"/>
                </a:lnTo>
                <a:lnTo>
                  <a:pt x="2788066" y="4940300"/>
                </a:lnTo>
                <a:lnTo>
                  <a:pt x="2738051" y="4953000"/>
                </a:lnTo>
                <a:close/>
              </a:path>
              <a:path w="4970145" h="4965700">
                <a:moveTo>
                  <a:pt x="2586778" y="4965700"/>
                </a:moveTo>
                <a:lnTo>
                  <a:pt x="2383277" y="4965700"/>
                </a:lnTo>
                <a:lnTo>
                  <a:pt x="2332660" y="4953000"/>
                </a:lnTo>
                <a:lnTo>
                  <a:pt x="2637395" y="4953000"/>
                </a:lnTo>
                <a:lnTo>
                  <a:pt x="2586778" y="4965700"/>
                </a:lnTo>
                <a:close/>
              </a:path>
            </a:pathLst>
          </a:custGeom>
          <a:solidFill>
            <a:srgbClr val="FF3131"/>
          </a:solidFill>
        </p:spPr>
        <p:txBody>
          <a:bodyPr wrap="square" lIns="0" tIns="0" rIns="0" bIns="0" rtlCol="0"/>
          <a:lstStyle/>
          <a:p/>
        </p:txBody>
      </p:sp>
      <p:sp>
        <p:nvSpPr>
          <p:cNvPr id="3" name="object 3" descr=""/>
          <p:cNvSpPr txBox="1"/>
          <p:nvPr/>
        </p:nvSpPr>
        <p:spPr>
          <a:xfrm>
            <a:off x="9676763" y="4736381"/>
            <a:ext cx="1266825" cy="497205"/>
          </a:xfrm>
          <a:prstGeom prst="rect">
            <a:avLst/>
          </a:prstGeom>
        </p:spPr>
        <p:txBody>
          <a:bodyPr wrap="square" lIns="0" tIns="11430" rIns="0" bIns="0" rtlCol="0" vert="horz">
            <a:spAutoFit/>
          </a:bodyPr>
          <a:lstStyle/>
          <a:p>
            <a:pPr marL="12700">
              <a:lnSpc>
                <a:spcPct val="100000"/>
              </a:lnSpc>
              <a:spcBef>
                <a:spcPts val="90"/>
              </a:spcBef>
            </a:pPr>
            <a:r>
              <a:rPr dirty="0" sz="3100" spc="320">
                <a:solidFill>
                  <a:srgbClr val="00C3CC"/>
                </a:solidFill>
                <a:latin typeface="Times New Roman"/>
                <a:ea typeface="Times New Roman"/>
                <a:cs typeface="Times New Roman"/>
                <a:sym typeface="Times New Roman"/>
              </a:rPr>
              <a:t>Certificate of Conformity</a:t>
            </a:r>
            <a:r>
              <a:rPr dirty="0" sz="3050" spc="145">
                <a:solidFill>
                  <a:srgbClr val="00C3CC"/>
                </a:solidFill>
                <a:latin typeface="SimSun"/>
                <a:cs typeface="SimSun"/>
              </a:rPr>
              <a:t/>
            </a:r>
            <a:endParaRPr sz="3050">
              <a:latin typeface="SimSun"/>
              <a:cs typeface="SimSun"/>
            </a:endParaRPr>
          </a:p>
        </p:txBody>
      </p:sp>
      <p:sp>
        <p:nvSpPr>
          <p:cNvPr id="4" name="object 4" descr=""/>
          <p:cNvSpPr txBox="1"/>
          <p:nvPr/>
        </p:nvSpPr>
        <p:spPr>
          <a:xfrm>
            <a:off x="8606790" y="5559529"/>
            <a:ext cx="3431540" cy="335280"/>
          </a:xfrm>
          <a:prstGeom prst="rect">
            <a:avLst/>
          </a:prstGeom>
        </p:spPr>
        <p:txBody>
          <a:bodyPr wrap="square" lIns="0" tIns="16510" rIns="0" bIns="0" rtlCol="0" vert="horz">
            <a:spAutoFit/>
          </a:bodyPr>
          <a:lstStyle/>
          <a:p>
            <a:pPr marL="12700">
              <a:lnSpc>
                <a:spcPct val="100000"/>
              </a:lnSpc>
              <a:spcBef>
                <a:spcPts val="130"/>
              </a:spcBef>
            </a:pPr>
            <a:r>
              <a:rPr dirty="0" sz="2000" spc="225">
                <a:latin typeface="Times New Roman"/>
                <a:ea typeface="Times New Roman"/>
                <a:cs typeface="Times New Roman"/>
                <a:sym typeface="Times New Roman"/>
              </a:rPr>
              <a:t>This product has been inspected and approved for shipment</a:t>
            </a:r>
            <a:endParaRPr sz="2000">
              <a:latin typeface="SimSun"/>
              <a:cs typeface="SimSun"/>
            </a:endParaRPr>
          </a:p>
        </p:txBody>
      </p:sp>
      <p:sp>
        <p:nvSpPr>
          <p:cNvPr id="5" name="object 5" descr=""/>
          <p:cNvSpPr txBox="1"/>
          <p:nvPr/>
        </p:nvSpPr>
        <p:spPr>
          <a:xfrm>
            <a:off x="8691380" y="6192522"/>
            <a:ext cx="3016885" cy="345440"/>
          </a:xfrm>
          <a:prstGeom prst="rect">
            <a:avLst/>
          </a:prstGeom>
        </p:spPr>
        <p:txBody>
          <a:bodyPr wrap="square" lIns="0" tIns="12700" rIns="0" bIns="0" rtlCol="0" vert="horz">
            <a:spAutoFit/>
          </a:bodyPr>
          <a:lstStyle/>
          <a:p>
            <a:pPr marL="12700">
              <a:lnSpc>
                <a:spcPct val="100000"/>
              </a:lnSpc>
              <a:spcBef>
                <a:spcPts val="100"/>
              </a:spcBef>
            </a:pPr>
            <a:r>
              <a:rPr dirty="0" sz="1950" spc="200">
                <a:latin typeface="Times New Roman"/>
                <a:ea typeface="Times New Roman"/>
                <a:cs typeface="Times New Roman"/>
                <a:sym typeface="Times New Roman"/>
              </a:rPr>
              <a:t>Product model: _________</a:t>
            </a:r>
            <a:r>
              <a:rPr dirty="0" sz="1900" spc="265">
                <a:latin typeface="SimSun"/>
                <a:cs typeface="SimSun"/>
              </a:rPr>
              <a:t/>
            </a:r>
            <a:r>
              <a:rPr dirty="0" sz="1950" spc="-195">
                <a:latin typeface="SimSun"/>
                <a:cs typeface="SimSun"/>
              </a:rPr>
              <a:t/>
            </a:r>
            <a:r>
              <a:rPr dirty="0" sz="2100" spc="-90">
                <a:latin typeface="Arial"/>
                <a:cs typeface="Arial"/>
              </a:rPr>
              <a:t/>
            </a:r>
            <a:r>
              <a:rPr dirty="0" sz="2100" spc="-215">
                <a:latin typeface="Arial"/>
                <a:cs typeface="Arial"/>
              </a:rPr>
              <a:t> </a:t>
            </a:r>
            <a:r>
              <a:rPr dirty="0" sz="2100" spc="-90">
                <a:latin typeface="Arial"/>
                <a:cs typeface="Arial"/>
              </a:rPr>
              <a:t/>
            </a:r>
            <a:r>
              <a:rPr dirty="0" sz="2100" spc="-210">
                <a:latin typeface="Arial"/>
                <a:cs typeface="Arial"/>
              </a:rPr>
              <a:t> </a:t>
            </a:r>
            <a:r>
              <a:rPr dirty="0" sz="2100" spc="-90">
                <a:latin typeface="Arial"/>
                <a:cs typeface="Arial"/>
              </a:rPr>
              <a:t/>
            </a:r>
            <a:r>
              <a:rPr dirty="0" sz="2100" spc="-215">
                <a:latin typeface="Arial"/>
                <a:cs typeface="Arial"/>
              </a:rPr>
              <a:t> </a:t>
            </a:r>
            <a:r>
              <a:rPr dirty="0" sz="2100" spc="-90">
                <a:latin typeface="Arial"/>
                <a:cs typeface="Arial"/>
              </a:rPr>
              <a:t/>
            </a:r>
            <a:r>
              <a:rPr dirty="0" sz="2100" spc="-215">
                <a:latin typeface="Arial"/>
                <a:cs typeface="Arial"/>
              </a:rPr>
              <a:t> </a:t>
            </a:r>
            <a:r>
              <a:rPr dirty="0" sz="2100" spc="-90">
                <a:latin typeface="Arial"/>
                <a:cs typeface="Arial"/>
              </a:rPr>
              <a:t/>
            </a:r>
            <a:r>
              <a:rPr dirty="0" sz="2100" spc="-215">
                <a:latin typeface="Arial"/>
                <a:cs typeface="Arial"/>
              </a:rPr>
              <a:t> </a:t>
            </a:r>
            <a:r>
              <a:rPr dirty="0" sz="2100" spc="-90">
                <a:latin typeface="Arial"/>
                <a:cs typeface="Arial"/>
              </a:rPr>
              <a:t/>
            </a:r>
            <a:r>
              <a:rPr dirty="0" sz="2100" spc="-215">
                <a:latin typeface="Arial"/>
                <a:cs typeface="Arial"/>
              </a:rPr>
              <a:t> </a:t>
            </a:r>
            <a:r>
              <a:rPr dirty="0" sz="2100" spc="-90">
                <a:latin typeface="Arial"/>
                <a:cs typeface="Arial"/>
              </a:rPr>
              <a:t/>
            </a:r>
            <a:r>
              <a:rPr dirty="0" sz="2100" spc="-215">
                <a:latin typeface="Arial"/>
                <a:cs typeface="Arial"/>
              </a:rPr>
              <a:t> </a:t>
            </a:r>
            <a:r>
              <a:rPr dirty="0" sz="2100" spc="-90">
                <a:latin typeface="Arial"/>
                <a:cs typeface="Arial"/>
              </a:rPr>
              <a:t/>
            </a:r>
            <a:r>
              <a:rPr dirty="0" sz="2100" spc="-215">
                <a:latin typeface="Arial"/>
                <a:cs typeface="Arial"/>
              </a:rPr>
              <a:t> </a:t>
            </a:r>
            <a:r>
              <a:rPr dirty="0" sz="2100" spc="-50">
                <a:latin typeface="Arial"/>
                <a:cs typeface="Arial"/>
              </a:rPr>
              <a:t/>
            </a:r>
            <a:endParaRPr sz="2100">
              <a:latin typeface="Arial"/>
              <a:cs typeface="Arial"/>
            </a:endParaRPr>
          </a:p>
        </p:txBody>
      </p:sp>
      <p:sp>
        <p:nvSpPr>
          <p:cNvPr id="6" name="object 6" descr=""/>
          <p:cNvSpPr txBox="1"/>
          <p:nvPr/>
        </p:nvSpPr>
        <p:spPr>
          <a:xfrm>
            <a:off x="8691380" y="6834041"/>
            <a:ext cx="3016885" cy="987425"/>
          </a:xfrm>
          <a:prstGeom prst="rect">
            <a:avLst/>
          </a:prstGeom>
        </p:spPr>
        <p:txBody>
          <a:bodyPr wrap="square" lIns="0" tIns="12700" rIns="0" bIns="0" rtlCol="0" vert="horz">
            <a:spAutoFit/>
          </a:bodyPr>
          <a:lstStyle/>
          <a:p>
            <a:pPr marL="57785">
              <a:lnSpc>
                <a:spcPct val="100000"/>
              </a:lnSpc>
              <a:spcBef>
                <a:spcPts val="100"/>
              </a:spcBef>
            </a:pPr>
            <a:r>
              <a:rPr dirty="0" sz="1900" spc="265">
                <a:latin typeface="Times New Roman"/>
                <a:ea typeface="Times New Roman"/>
                <a:cs typeface="Times New Roman"/>
                <a:sym typeface="Times New Roman"/>
              </a:rPr>
              <a:t>Inspector: __________</a:t>
            </a:r>
            <a:r>
              <a:rPr dirty="0" sz="1950" spc="-195">
                <a:latin typeface="SimSun"/>
                <a:cs typeface="SimSun"/>
              </a:rPr>
              <a:t/>
            </a:r>
            <a:r>
              <a:rPr dirty="0" sz="2100" spc="-90">
                <a:latin typeface="Arial"/>
                <a:cs typeface="Arial"/>
              </a:rPr>
              <a:t/>
            </a:r>
            <a:r>
              <a:rPr dirty="0" sz="2100" spc="-215">
                <a:latin typeface="Arial"/>
                <a:cs typeface="Arial"/>
              </a:rPr>
              <a:t> </a:t>
            </a:r>
            <a:r>
              <a:rPr dirty="0" sz="2100" spc="-90">
                <a:latin typeface="Arial"/>
                <a:cs typeface="Arial"/>
              </a:rPr>
              <a:t/>
            </a:r>
            <a:r>
              <a:rPr dirty="0" sz="2100" spc="-215">
                <a:latin typeface="Arial"/>
                <a:cs typeface="Arial"/>
              </a:rPr>
              <a:t> </a:t>
            </a:r>
            <a:r>
              <a:rPr dirty="0" sz="2100" spc="-90">
                <a:latin typeface="Arial"/>
                <a:cs typeface="Arial"/>
              </a:rPr>
              <a:t/>
            </a:r>
            <a:r>
              <a:rPr dirty="0" sz="2100" spc="-215">
                <a:latin typeface="Arial"/>
                <a:cs typeface="Arial"/>
              </a:rPr>
              <a:t> </a:t>
            </a:r>
            <a:r>
              <a:rPr dirty="0" sz="2100" spc="-90">
                <a:latin typeface="Arial"/>
                <a:cs typeface="Arial"/>
              </a:rPr>
              <a:t/>
            </a:r>
            <a:r>
              <a:rPr dirty="0" sz="2100" spc="-215">
                <a:latin typeface="Arial"/>
                <a:cs typeface="Arial"/>
              </a:rPr>
              <a:t> </a:t>
            </a:r>
            <a:r>
              <a:rPr dirty="0" sz="2100" spc="-90">
                <a:latin typeface="Arial"/>
                <a:cs typeface="Arial"/>
              </a:rPr>
              <a:t/>
            </a:r>
            <a:r>
              <a:rPr dirty="0" sz="2100" spc="-220">
                <a:latin typeface="Arial"/>
                <a:cs typeface="Arial"/>
              </a:rPr>
              <a:t> </a:t>
            </a:r>
            <a:r>
              <a:rPr dirty="0" sz="2100" spc="-90">
                <a:latin typeface="Arial"/>
                <a:cs typeface="Arial"/>
              </a:rPr>
              <a:t/>
            </a:r>
            <a:r>
              <a:rPr dirty="0" sz="2100" spc="-215">
                <a:latin typeface="Arial"/>
                <a:cs typeface="Arial"/>
              </a:rPr>
              <a:t> </a:t>
            </a:r>
            <a:r>
              <a:rPr dirty="0" sz="2100" spc="-90">
                <a:latin typeface="Arial"/>
                <a:cs typeface="Arial"/>
              </a:rPr>
              <a:t/>
            </a:r>
            <a:r>
              <a:rPr dirty="0" sz="2100" spc="-215">
                <a:latin typeface="Arial"/>
                <a:cs typeface="Arial"/>
              </a:rPr>
              <a:t> </a:t>
            </a:r>
            <a:r>
              <a:rPr dirty="0" sz="2100" spc="-90">
                <a:latin typeface="Arial"/>
                <a:cs typeface="Arial"/>
              </a:rPr>
              <a:t/>
            </a:r>
            <a:r>
              <a:rPr dirty="0" sz="2100" spc="-215">
                <a:latin typeface="Arial"/>
                <a:cs typeface="Arial"/>
              </a:rPr>
              <a:t> </a:t>
            </a:r>
            <a:r>
              <a:rPr dirty="0" sz="2100" spc="-90">
                <a:latin typeface="Arial"/>
                <a:cs typeface="Arial"/>
              </a:rPr>
              <a:t/>
            </a:r>
            <a:r>
              <a:rPr dirty="0" sz="2100" spc="-215">
                <a:latin typeface="Arial"/>
                <a:cs typeface="Arial"/>
              </a:rPr>
              <a:t> </a:t>
            </a:r>
            <a:r>
              <a:rPr dirty="0" sz="2100" spc="-50">
                <a:latin typeface="Arial"/>
                <a:cs typeface="Arial"/>
              </a:rPr>
              <a:t/>
            </a:r>
            <a:endParaRPr sz="2100">
              <a:latin typeface="Arial"/>
              <a:cs typeface="Arial"/>
            </a:endParaRPr>
          </a:p>
          <a:p>
            <a:pPr>
              <a:lnSpc>
                <a:spcPct val="100000"/>
              </a:lnSpc>
              <a:spcBef>
                <a:spcPts val="459"/>
              </a:spcBef>
            </a:pPr>
            <a:endParaRPr sz="1800">
              <a:latin typeface="Arial"/>
              <a:cs typeface="Arial"/>
            </a:endParaRPr>
          </a:p>
          <a:p>
            <a:pPr marL="12700">
              <a:lnSpc>
                <a:spcPct val="100000"/>
              </a:lnSpc>
            </a:pPr>
            <a:r>
              <a:rPr dirty="0" sz="1900" spc="265">
                <a:latin typeface="Times New Roman"/>
                <a:ea typeface="Times New Roman"/>
                <a:cs typeface="Times New Roman"/>
                <a:sym typeface="Times New Roman"/>
              </a:rPr>
              <a:t>Manufacturing date: _________</a:t>
            </a:r>
            <a:r>
              <a:rPr dirty="0" sz="1950" spc="200">
                <a:latin typeface="SimSun"/>
                <a:cs typeface="SimSun"/>
              </a:rPr>
              <a:t/>
            </a:r>
            <a:r>
              <a:rPr dirty="0" sz="1900" spc="265">
                <a:latin typeface="SimSun"/>
                <a:cs typeface="SimSun"/>
              </a:rPr>
              <a:t/>
            </a:r>
            <a:r>
              <a:rPr dirty="0" sz="1950" spc="-390">
                <a:latin typeface="SimSun"/>
                <a:cs typeface="SimSun"/>
              </a:rPr>
              <a:t/>
            </a:r>
            <a:r>
              <a:rPr dirty="0" sz="2100" spc="-90">
                <a:latin typeface="Arial"/>
                <a:cs typeface="Arial"/>
              </a:rPr>
              <a:t/>
            </a:r>
            <a:r>
              <a:rPr dirty="0" sz="2100" spc="-215">
                <a:latin typeface="Arial"/>
                <a:cs typeface="Arial"/>
              </a:rPr>
              <a:t> </a:t>
            </a:r>
            <a:r>
              <a:rPr dirty="0" sz="2100" spc="-90">
                <a:latin typeface="Arial"/>
                <a:cs typeface="Arial"/>
              </a:rPr>
              <a:t/>
            </a:r>
            <a:r>
              <a:rPr dirty="0" sz="2100" spc="-215">
                <a:latin typeface="Arial"/>
                <a:cs typeface="Arial"/>
              </a:rPr>
              <a:t> </a:t>
            </a:r>
            <a:r>
              <a:rPr dirty="0" sz="2100" spc="-90">
                <a:latin typeface="Arial"/>
                <a:cs typeface="Arial"/>
              </a:rPr>
              <a:t/>
            </a:r>
            <a:r>
              <a:rPr dirty="0" sz="2100" spc="-215">
                <a:latin typeface="Arial"/>
                <a:cs typeface="Arial"/>
              </a:rPr>
              <a:t> </a:t>
            </a:r>
            <a:r>
              <a:rPr dirty="0" sz="2100" spc="-90">
                <a:latin typeface="Arial"/>
                <a:cs typeface="Arial"/>
              </a:rPr>
              <a:t/>
            </a:r>
            <a:r>
              <a:rPr dirty="0" sz="2100" spc="-215">
                <a:latin typeface="Arial"/>
                <a:cs typeface="Arial"/>
              </a:rPr>
              <a:t> </a:t>
            </a:r>
            <a:r>
              <a:rPr dirty="0" sz="2100" spc="-90">
                <a:latin typeface="Arial"/>
                <a:cs typeface="Arial"/>
              </a:rPr>
              <a:t/>
            </a:r>
            <a:r>
              <a:rPr dirty="0" sz="2100" spc="-220">
                <a:latin typeface="Arial"/>
                <a:cs typeface="Arial"/>
              </a:rPr>
              <a:t> </a:t>
            </a:r>
            <a:r>
              <a:rPr dirty="0" sz="2100" spc="-90">
                <a:latin typeface="Arial"/>
                <a:cs typeface="Arial"/>
              </a:rPr>
              <a:t/>
            </a:r>
            <a:r>
              <a:rPr dirty="0" sz="2100" spc="-215">
                <a:latin typeface="Arial"/>
                <a:cs typeface="Arial"/>
              </a:rPr>
              <a:t> </a:t>
            </a:r>
            <a:r>
              <a:rPr dirty="0" sz="2100" spc="-90">
                <a:latin typeface="Arial"/>
                <a:cs typeface="Arial"/>
              </a:rPr>
              <a:t/>
            </a:r>
            <a:r>
              <a:rPr dirty="0" sz="2100" spc="-215">
                <a:latin typeface="Arial"/>
                <a:cs typeface="Arial"/>
              </a:rPr>
              <a:t> </a:t>
            </a:r>
            <a:r>
              <a:rPr dirty="0" sz="2100" spc="-90">
                <a:latin typeface="Arial"/>
                <a:cs typeface="Arial"/>
              </a:rPr>
              <a:t/>
            </a:r>
            <a:r>
              <a:rPr dirty="0" sz="2100" spc="-215">
                <a:latin typeface="Arial"/>
                <a:cs typeface="Arial"/>
              </a:rPr>
              <a:t> </a:t>
            </a:r>
            <a:r>
              <a:rPr dirty="0" sz="2100" spc="-50">
                <a:latin typeface="Arial"/>
                <a:cs typeface="Arial"/>
              </a:rPr>
              <a:t/>
            </a:r>
            <a:endParaRPr sz="2100">
              <a:latin typeface="Arial"/>
              <a:cs typeface="Arial"/>
            </a:endParaRPr>
          </a:p>
        </p:txBody>
      </p:sp>
      <p:sp>
        <p:nvSpPr>
          <p:cNvPr id="7" name="object 7" descr=""/>
          <p:cNvSpPr txBox="1"/>
          <p:nvPr/>
        </p:nvSpPr>
        <p:spPr>
          <a:xfrm>
            <a:off x="1429908" y="1948018"/>
            <a:ext cx="2045335" cy="2289810"/>
          </a:xfrm>
          <a:prstGeom prst="rect">
            <a:avLst/>
          </a:prstGeom>
        </p:spPr>
        <p:txBody>
          <a:bodyPr wrap="square" lIns="0" tIns="11430" rIns="0" bIns="0" rtlCol="0" vert="horz">
            <a:spAutoFit/>
          </a:bodyPr>
          <a:lstStyle/>
          <a:p>
            <a:pPr marL="12700">
              <a:lnSpc>
                <a:spcPct val="100000"/>
              </a:lnSpc>
              <a:spcBef>
                <a:spcPts val="90"/>
              </a:spcBef>
            </a:pPr>
            <a:r>
              <a:rPr dirty="0" sz="3600" spc="-295">
                <a:solidFill>
                  <a:srgbClr val="DA2828"/>
                </a:solidFill>
                <a:latin typeface="Times New Roman"/>
                <a:ea typeface="Times New Roman"/>
                <a:cs typeface="Times New Roman"/>
                <a:sym typeface="Times New Roman"/>
              </a:rPr>
              <a:t>Manufacturer:</a:t>
            </a:r>
            <a:r>
              <a:rPr dirty="0" sz="3550" spc="-170">
                <a:solidFill>
                  <a:srgbClr val="DA2828"/>
                </a:solidFill>
                <a:latin typeface="SimSun"/>
                <a:cs typeface="SimSun"/>
              </a:rPr>
              <a:t/>
            </a:r>
            <a:endParaRPr sz="3550">
              <a:latin typeface="SimSun"/>
              <a:cs typeface="SimSun"/>
            </a:endParaRPr>
          </a:p>
          <a:p>
            <a:pPr marL="12700">
              <a:lnSpc>
                <a:spcPct val="100000"/>
              </a:lnSpc>
              <a:spcBef>
                <a:spcPts val="2360"/>
              </a:spcBef>
            </a:pPr>
            <a:r>
              <a:rPr dirty="0" sz="2900" spc="370">
                <a:latin typeface="Times New Roman"/>
                <a:ea typeface="Times New Roman"/>
                <a:cs typeface="Times New Roman"/>
                <a:sym typeface="Times New Roman"/>
              </a:rPr>
              <a:t>Company headquarters:</a:t>
            </a:r>
            <a:r>
              <a:rPr dirty="0" sz="2950" spc="305">
                <a:latin typeface="SimSun"/>
                <a:cs typeface="SimSun"/>
              </a:rPr>
              <a:t/>
            </a:r>
            <a:r>
              <a:rPr dirty="0" sz="2900" spc="370">
                <a:latin typeface="SimSun"/>
                <a:cs typeface="SimSun"/>
              </a:rPr>
              <a:t/>
            </a:r>
            <a:r>
              <a:rPr dirty="0" sz="2950" spc="-55">
                <a:latin typeface="SimSun"/>
                <a:cs typeface="SimSun"/>
              </a:rPr>
              <a:t/>
            </a:r>
            <a:endParaRPr sz="2950">
              <a:latin typeface="SimSun"/>
              <a:cs typeface="SimSun"/>
            </a:endParaRPr>
          </a:p>
          <a:p>
            <a:pPr>
              <a:lnSpc>
                <a:spcPct val="100000"/>
              </a:lnSpc>
              <a:spcBef>
                <a:spcPts val="550"/>
              </a:spcBef>
            </a:pPr>
            <a:endParaRPr sz="2750">
              <a:latin typeface="SimSun"/>
              <a:cs typeface="SimSun"/>
            </a:endParaRPr>
          </a:p>
          <a:p>
            <a:pPr marL="12700">
              <a:lnSpc>
                <a:spcPct val="100000"/>
              </a:lnSpc>
            </a:pPr>
            <a:r>
              <a:rPr dirty="0" sz="2950" spc="305">
                <a:latin typeface="Times New Roman"/>
                <a:ea typeface="Times New Roman"/>
                <a:cs typeface="Times New Roman"/>
                <a:sym typeface="Times New Roman"/>
              </a:rPr>
              <a:t>production base</a:t>
            </a:r>
            <a:r>
              <a:rPr dirty="0" sz="2900" spc="370">
                <a:latin typeface="SimSun"/>
                <a:cs typeface="SimSun"/>
              </a:rPr>
              <a:t/>
            </a:r>
            <a:r>
              <a:rPr dirty="0" sz="2950" spc="-55">
                <a:latin typeface="SimSun"/>
                <a:cs typeface="SimSun"/>
              </a:rPr>
              <a:t/>
            </a:r>
            <a:endParaRPr sz="2950">
              <a:latin typeface="SimSun"/>
              <a:cs typeface="SimSun"/>
            </a:endParaRPr>
          </a:p>
        </p:txBody>
      </p:sp>
      <p:sp>
        <p:nvSpPr>
          <p:cNvPr id="8" name="object 8" descr=""/>
          <p:cNvSpPr txBox="1"/>
          <p:nvPr/>
        </p:nvSpPr>
        <p:spPr>
          <a:xfrm>
            <a:off x="1461329" y="4873503"/>
            <a:ext cx="2045335" cy="475615"/>
          </a:xfrm>
          <a:prstGeom prst="rect">
            <a:avLst/>
          </a:prstGeom>
        </p:spPr>
        <p:txBody>
          <a:bodyPr wrap="square" lIns="0" tIns="12700" rIns="0" bIns="0" rtlCol="0" vert="horz">
            <a:spAutoFit/>
          </a:bodyPr>
          <a:lstStyle/>
          <a:p>
            <a:pPr marL="12700">
              <a:lnSpc>
                <a:spcPct val="100000"/>
              </a:lnSpc>
              <a:spcBef>
                <a:spcPts val="100"/>
              </a:spcBef>
            </a:pPr>
            <a:r>
              <a:rPr dirty="0" sz="2900" spc="370">
                <a:latin typeface="Times New Roman"/>
                <a:ea typeface="Times New Roman"/>
                <a:cs typeface="Times New Roman"/>
                <a:sym typeface="Times New Roman"/>
              </a:rPr>
              <a:t>Company website:</a:t>
            </a:r>
            <a:r>
              <a:rPr dirty="0" sz="2950" spc="305">
                <a:latin typeface="SimSun"/>
                <a:cs typeface="SimSun"/>
              </a:rPr>
              <a:t/>
            </a:r>
            <a:r>
              <a:rPr dirty="0" sz="2900" spc="370">
                <a:latin typeface="SimSun"/>
                <a:cs typeface="SimSun"/>
              </a:rPr>
              <a:t/>
            </a:r>
            <a:r>
              <a:rPr dirty="0" sz="2950" spc="-75">
                <a:latin typeface="SimSun"/>
                <a:cs typeface="SimSun"/>
              </a:rPr>
              <a:t/>
            </a:r>
            <a:endParaRPr sz="2950">
              <a:latin typeface="SimSun"/>
              <a:cs typeface="SimSun"/>
            </a:endParaRPr>
          </a:p>
        </p:txBody>
      </p:sp>
      <p:sp>
        <p:nvSpPr>
          <p:cNvPr id="9" name="object 9" descr=""/>
          <p:cNvSpPr txBox="1"/>
          <p:nvPr/>
        </p:nvSpPr>
        <p:spPr>
          <a:xfrm>
            <a:off x="1461329" y="5842649"/>
            <a:ext cx="2045335" cy="475615"/>
          </a:xfrm>
          <a:prstGeom prst="rect">
            <a:avLst/>
          </a:prstGeom>
        </p:spPr>
        <p:txBody>
          <a:bodyPr wrap="square" lIns="0" tIns="12700" rIns="0" bIns="0" rtlCol="0" vert="horz">
            <a:spAutoFit/>
          </a:bodyPr>
          <a:lstStyle/>
          <a:p>
            <a:pPr marL="12700">
              <a:lnSpc>
                <a:spcPct val="100000"/>
              </a:lnSpc>
              <a:spcBef>
                <a:spcPts val="100"/>
              </a:spcBef>
            </a:pPr>
            <a:r>
              <a:rPr dirty="0" sz="2900" spc="370">
                <a:latin typeface="Times New Roman"/>
                <a:ea typeface="Times New Roman"/>
                <a:cs typeface="Times New Roman"/>
                <a:sym typeface="Times New Roman"/>
              </a:rPr>
              <a:t>Contact Information</a:t>
            </a:r>
            <a:r>
              <a:rPr dirty="0" sz="2950" spc="114">
                <a:latin typeface="SimSun"/>
                <a:cs typeface="SimSun"/>
              </a:rPr>
              <a:t/>
            </a:r>
            <a:endParaRPr sz="2950">
              <a:latin typeface="SimSun"/>
              <a:cs typeface="SimSun"/>
            </a:endParaRPr>
          </a:p>
        </p:txBody>
      </p:sp>
      <p:graphicFrame>
        <p:nvGraphicFramePr>
          <p:cNvPr id="10" name="object 10" descr=""/>
          <p:cNvGraphicFramePr>
            <a:graphicFrameLocks noGrp="1"/>
          </p:cNvGraphicFramePr>
          <p:nvPr/>
        </p:nvGraphicFramePr>
        <p:xfrm>
          <a:off x="7826185" y="12277552"/>
          <a:ext cx="5194300" cy="3116580"/>
        </p:xfrm>
        <a:graphic>
          <a:graphicData uri="http://schemas.openxmlformats.org/drawingml/2006/table">
            <a:tbl>
              <a:tblPr firstRow="1" bandRow="1">
                <a:tableStyleId>{2D5ABB26-0587-4C30-8999-92F81FD0307C}</a:tableStyleId>
              </a:tblPr>
              <a:tblGrid>
                <a:gridCol w="1697355"/>
                <a:gridCol w="1697355"/>
                <a:gridCol w="1697355"/>
              </a:tblGrid>
              <a:tr h="779145">
                <a:tc>
                  <a:txBody>
                    <a:bodyPr/>
                    <a:lstStyle/>
                    <a:p>
                      <a:pPr>
                        <a:lnSpc>
                          <a:spcPct val="100000"/>
                        </a:lnSpc>
                      </a:pPr>
                      <a:endParaRPr sz="2400">
                        <a:latin typeface="Times New Roman"/>
                        <a:cs typeface="Times New Roman"/>
                      </a:endParaRPr>
                    </a:p>
                  </a:txBody>
                  <a:tcPr marL="0" marR="0" marB="0" marT="0">
                    <a:lnL w="28575">
                      <a:solidFill>
                        <a:srgbClr val="D9113C"/>
                      </a:solidFill>
                      <a:prstDash val="solid"/>
                    </a:lnL>
                    <a:lnR w="28575">
                      <a:solidFill>
                        <a:srgbClr val="D9113C"/>
                      </a:solidFill>
                      <a:prstDash val="solid"/>
                    </a:lnR>
                    <a:lnT w="28575">
                      <a:solidFill>
                        <a:srgbClr val="D9113C"/>
                      </a:solidFill>
                      <a:prstDash val="solid"/>
                    </a:lnT>
                    <a:lnB w="28575">
                      <a:solidFill>
                        <a:srgbClr val="D9113C"/>
                      </a:solidFill>
                      <a:prstDash val="solid"/>
                    </a:lnB>
                    <a:solidFill>
                      <a:srgbClr val="000000"/>
                    </a:solidFill>
                  </a:tcPr>
                </a:tc>
                <a:tc>
                  <a:txBody>
                    <a:bodyPr/>
                    <a:lstStyle/>
                    <a:p>
                      <a:pPr>
                        <a:lnSpc>
                          <a:spcPct val="100000"/>
                        </a:lnSpc>
                      </a:pPr>
                      <a:endParaRPr sz="2400">
                        <a:latin typeface="Times New Roman"/>
                        <a:cs typeface="Times New Roman"/>
                      </a:endParaRPr>
                    </a:p>
                  </a:txBody>
                  <a:tcPr marL="0" marR="0" marB="0" marT="0">
                    <a:lnL w="28575">
                      <a:solidFill>
                        <a:srgbClr val="D9113C"/>
                      </a:solidFill>
                      <a:prstDash val="solid"/>
                    </a:lnL>
                    <a:lnR w="28575">
                      <a:solidFill>
                        <a:srgbClr val="D9113C"/>
                      </a:solidFill>
                      <a:prstDash val="solid"/>
                    </a:lnR>
                    <a:lnT w="28575">
                      <a:solidFill>
                        <a:srgbClr val="D9113C"/>
                      </a:solidFill>
                      <a:prstDash val="solid"/>
                    </a:lnT>
                    <a:lnB w="28575">
                      <a:solidFill>
                        <a:srgbClr val="D9113C"/>
                      </a:solidFill>
                      <a:prstDash val="solid"/>
                    </a:lnB>
                    <a:solidFill>
                      <a:srgbClr val="000000"/>
                    </a:solidFill>
                  </a:tcPr>
                </a:tc>
                <a:tc>
                  <a:txBody>
                    <a:bodyPr/>
                    <a:lstStyle/>
                    <a:p>
                      <a:pPr>
                        <a:lnSpc>
                          <a:spcPct val="100000"/>
                        </a:lnSpc>
                      </a:pPr>
                      <a:endParaRPr sz="2400">
                        <a:latin typeface="Times New Roman"/>
                        <a:cs typeface="Times New Roman"/>
                      </a:endParaRPr>
                    </a:p>
                  </a:txBody>
                  <a:tcPr marL="0" marR="0" marB="0" marT="0">
                    <a:lnL w="28575">
                      <a:solidFill>
                        <a:srgbClr val="D9113C"/>
                      </a:solidFill>
                      <a:prstDash val="solid"/>
                    </a:lnL>
                    <a:lnR w="28575">
                      <a:solidFill>
                        <a:srgbClr val="D9113C"/>
                      </a:solidFill>
                      <a:prstDash val="solid"/>
                    </a:lnR>
                    <a:lnT w="28575">
                      <a:solidFill>
                        <a:srgbClr val="D9113C"/>
                      </a:solidFill>
                      <a:prstDash val="solid"/>
                    </a:lnT>
                    <a:lnB w="28575">
                      <a:solidFill>
                        <a:srgbClr val="D9113C"/>
                      </a:solidFill>
                      <a:prstDash val="solid"/>
                    </a:lnB>
                    <a:solidFill>
                      <a:srgbClr val="000000"/>
                    </a:solidFill>
                  </a:tcPr>
                </a:tc>
              </a:tr>
              <a:tr h="779145">
                <a:tc>
                  <a:txBody>
                    <a:bodyPr/>
                    <a:lstStyle/>
                    <a:p>
                      <a:pPr algn="ctr" marR="7620">
                        <a:lnSpc>
                          <a:spcPct val="100000"/>
                        </a:lnSpc>
                        <a:spcBef>
                          <a:spcPts val="1565"/>
                        </a:spcBef>
                      </a:pPr>
                      <a:r>
                        <a:rPr dirty="0" sz="2200" spc="-10">
                          <a:solidFill>
                            <a:srgbClr val="3D66F5"/>
                          </a:solidFill>
                          <a:latin typeface="Georgia"/>
                          <a:cs typeface="Georgia"/>
                        </a:rPr>
                        <a:t>130711</a:t>
                      </a:r>
                      <a:endParaRPr sz="2200">
                        <a:latin typeface="Georgia"/>
                        <a:cs typeface="Georgia"/>
                      </a:endParaRPr>
                    </a:p>
                  </a:txBody>
                  <a:tcPr marL="0" marR="0" marB="0" marT="198755">
                    <a:lnL w="28575">
                      <a:solidFill>
                        <a:srgbClr val="D9113C"/>
                      </a:solidFill>
                      <a:prstDash val="solid"/>
                    </a:lnL>
                    <a:lnR w="28575">
                      <a:solidFill>
                        <a:srgbClr val="D9113C"/>
                      </a:solidFill>
                      <a:prstDash val="solid"/>
                    </a:lnR>
                    <a:lnT w="28575">
                      <a:solidFill>
                        <a:srgbClr val="D9113C"/>
                      </a:solidFill>
                      <a:prstDash val="solid"/>
                    </a:lnT>
                    <a:lnB w="28575">
                      <a:solidFill>
                        <a:srgbClr val="D9113C"/>
                      </a:solidFill>
                      <a:prstDash val="solid"/>
                    </a:lnB>
                    <a:solidFill>
                      <a:srgbClr val="000000"/>
                    </a:solidFill>
                  </a:tcPr>
                </a:tc>
                <a:tc>
                  <a:txBody>
                    <a:bodyPr/>
                    <a:lstStyle/>
                    <a:p>
                      <a:pPr marL="462915">
                        <a:lnSpc>
                          <a:spcPct val="100000"/>
                        </a:lnSpc>
                        <a:spcBef>
                          <a:spcPts val="1265"/>
                        </a:spcBef>
                      </a:pPr>
                      <a:r>
                        <a:rPr dirty="0" sz="2200" spc="65">
                          <a:solidFill>
                            <a:srgbClr val="00BE62"/>
                          </a:solidFill>
                          <a:latin typeface="Times New Roman"/>
                          <a:ea typeface="Times New Roman"/>
                          <a:cs typeface="Times New Roman"/>
                          <a:sym typeface="Times New Roman"/>
                        </a:rPr>
                        <a:t>100 liters</a:t>
                      </a:r>
                      <a:r>
                        <a:rPr dirty="0" sz="2500" spc="-350">
                          <a:solidFill>
                            <a:srgbClr val="00BE62"/>
                          </a:solidFill>
                          <a:latin typeface="SimSun"/>
                          <a:cs typeface="SimSun"/>
                        </a:rPr>
                        <a:t/>
                      </a:r>
                      <a:endParaRPr sz="2500">
                        <a:latin typeface="SimSun"/>
                        <a:cs typeface="SimSun"/>
                      </a:endParaRPr>
                    </a:p>
                  </a:txBody>
                  <a:tcPr marL="0" marR="0" marB="0" marT="160655">
                    <a:lnL w="28575">
                      <a:solidFill>
                        <a:srgbClr val="D9113C"/>
                      </a:solidFill>
                      <a:prstDash val="solid"/>
                    </a:lnL>
                    <a:lnR w="28575">
                      <a:solidFill>
                        <a:srgbClr val="D9113C"/>
                      </a:solidFill>
                      <a:prstDash val="solid"/>
                    </a:lnR>
                    <a:lnT w="28575">
                      <a:solidFill>
                        <a:srgbClr val="D9113C"/>
                      </a:solidFill>
                      <a:prstDash val="solid"/>
                    </a:lnT>
                    <a:lnB w="28575">
                      <a:solidFill>
                        <a:srgbClr val="D9113C"/>
                      </a:solidFill>
                      <a:prstDash val="solid"/>
                    </a:lnB>
                    <a:solidFill>
                      <a:srgbClr val="000000"/>
                    </a:solidFill>
                  </a:tcPr>
                </a:tc>
                <a:tc>
                  <a:txBody>
                    <a:bodyPr/>
                    <a:lstStyle/>
                    <a:p>
                      <a:pPr>
                        <a:lnSpc>
                          <a:spcPct val="100000"/>
                        </a:lnSpc>
                      </a:pPr>
                      <a:endParaRPr sz="2400">
                        <a:latin typeface="Times New Roman"/>
                        <a:cs typeface="Times New Roman"/>
                      </a:endParaRPr>
                    </a:p>
                  </a:txBody>
                  <a:tcPr marL="0" marR="0" marB="0" marT="0">
                    <a:lnL w="28575">
                      <a:solidFill>
                        <a:srgbClr val="D9113C"/>
                      </a:solidFill>
                      <a:prstDash val="solid"/>
                    </a:lnL>
                    <a:lnR w="28575">
                      <a:solidFill>
                        <a:srgbClr val="D9113C"/>
                      </a:solidFill>
                      <a:prstDash val="solid"/>
                    </a:lnR>
                    <a:lnT w="28575">
                      <a:solidFill>
                        <a:srgbClr val="D9113C"/>
                      </a:solidFill>
                      <a:prstDash val="solid"/>
                    </a:lnT>
                    <a:lnB w="28575">
                      <a:solidFill>
                        <a:srgbClr val="D9113C"/>
                      </a:solidFill>
                      <a:prstDash val="solid"/>
                    </a:lnB>
                    <a:solidFill>
                      <a:srgbClr val="000000"/>
                    </a:solidFill>
                  </a:tcPr>
                </a:tc>
              </a:tr>
              <a:tr h="779145">
                <a:tc>
                  <a:txBody>
                    <a:bodyPr/>
                    <a:lstStyle/>
                    <a:p>
                      <a:pPr algn="ctr" marR="6985">
                        <a:lnSpc>
                          <a:spcPct val="100000"/>
                        </a:lnSpc>
                        <a:spcBef>
                          <a:spcPts val="1495"/>
                        </a:spcBef>
                      </a:pPr>
                      <a:r>
                        <a:rPr dirty="0" sz="2200" spc="-10">
                          <a:solidFill>
                            <a:srgbClr val="3D66F5"/>
                          </a:solidFill>
                          <a:latin typeface="Georgia"/>
                          <a:cs typeface="Georgia"/>
                        </a:rPr>
                        <a:t>130715</a:t>
                      </a:r>
                      <a:endParaRPr sz="2200">
                        <a:latin typeface="Georgia"/>
                        <a:cs typeface="Georgia"/>
                      </a:endParaRPr>
                    </a:p>
                  </a:txBody>
                  <a:tcPr marL="0" marR="0" marB="0" marT="189865">
                    <a:lnL w="28575">
                      <a:solidFill>
                        <a:srgbClr val="D9113C"/>
                      </a:solidFill>
                      <a:prstDash val="solid"/>
                    </a:lnL>
                    <a:lnR w="28575">
                      <a:solidFill>
                        <a:srgbClr val="D9113C"/>
                      </a:solidFill>
                      <a:prstDash val="solid"/>
                    </a:lnR>
                    <a:lnT w="28575">
                      <a:solidFill>
                        <a:srgbClr val="D9113C"/>
                      </a:solidFill>
                      <a:prstDash val="solid"/>
                    </a:lnT>
                    <a:lnB w="28575">
                      <a:solidFill>
                        <a:srgbClr val="D9113C"/>
                      </a:solidFill>
                      <a:prstDash val="solid"/>
                    </a:lnB>
                    <a:solidFill>
                      <a:srgbClr val="000000"/>
                    </a:solidFill>
                  </a:tcPr>
                </a:tc>
                <a:tc>
                  <a:txBody>
                    <a:bodyPr/>
                    <a:lstStyle/>
                    <a:p>
                      <a:pPr>
                        <a:lnSpc>
                          <a:spcPct val="100000"/>
                        </a:lnSpc>
                      </a:pPr>
                      <a:endParaRPr sz="2400">
                        <a:latin typeface="Times New Roman"/>
                        <a:cs typeface="Times New Roman"/>
                      </a:endParaRPr>
                    </a:p>
                  </a:txBody>
                  <a:tcPr marL="0" marR="0" marB="0" marT="0">
                    <a:lnL w="28575">
                      <a:solidFill>
                        <a:srgbClr val="D9113C"/>
                      </a:solidFill>
                      <a:prstDash val="solid"/>
                    </a:lnL>
                    <a:lnR w="28575">
                      <a:solidFill>
                        <a:srgbClr val="D9113C"/>
                      </a:solidFill>
                      <a:prstDash val="solid"/>
                    </a:lnR>
                    <a:lnT w="28575">
                      <a:solidFill>
                        <a:srgbClr val="D9113C"/>
                      </a:solidFill>
                      <a:prstDash val="solid"/>
                    </a:lnT>
                    <a:lnB w="28575">
                      <a:solidFill>
                        <a:srgbClr val="D9113C"/>
                      </a:solidFill>
                      <a:prstDash val="solid"/>
                    </a:lnB>
                    <a:solidFill>
                      <a:srgbClr val="000000"/>
                    </a:solidFill>
                  </a:tcPr>
                </a:tc>
                <a:tc>
                  <a:txBody>
                    <a:bodyPr/>
                    <a:lstStyle/>
                    <a:p>
                      <a:pPr>
                        <a:lnSpc>
                          <a:spcPct val="100000"/>
                        </a:lnSpc>
                      </a:pPr>
                      <a:endParaRPr sz="2400">
                        <a:latin typeface="Times New Roman"/>
                        <a:cs typeface="Times New Roman"/>
                      </a:endParaRPr>
                    </a:p>
                  </a:txBody>
                  <a:tcPr marL="0" marR="0" marB="0" marT="0">
                    <a:lnL w="28575">
                      <a:solidFill>
                        <a:srgbClr val="D9113C"/>
                      </a:solidFill>
                      <a:prstDash val="solid"/>
                    </a:lnL>
                    <a:lnR w="28575">
                      <a:solidFill>
                        <a:srgbClr val="D9113C"/>
                      </a:solidFill>
                      <a:prstDash val="solid"/>
                    </a:lnR>
                    <a:lnT w="28575">
                      <a:solidFill>
                        <a:srgbClr val="D9113C"/>
                      </a:solidFill>
                      <a:prstDash val="solid"/>
                    </a:lnT>
                    <a:lnB w="28575">
                      <a:solidFill>
                        <a:srgbClr val="D9113C"/>
                      </a:solidFill>
                      <a:prstDash val="solid"/>
                    </a:lnB>
                    <a:solidFill>
                      <a:srgbClr val="000000"/>
                    </a:solidFill>
                  </a:tcPr>
                </a:tc>
              </a:tr>
              <a:tr h="779145">
                <a:tc>
                  <a:txBody>
                    <a:bodyPr/>
                    <a:lstStyle/>
                    <a:p>
                      <a:pPr algn="ctr" marR="7620">
                        <a:lnSpc>
                          <a:spcPct val="100000"/>
                        </a:lnSpc>
                        <a:spcBef>
                          <a:spcPts val="1430"/>
                        </a:spcBef>
                      </a:pPr>
                      <a:r>
                        <a:rPr dirty="0" sz="2200" spc="-10">
                          <a:solidFill>
                            <a:srgbClr val="3D66F5"/>
                          </a:solidFill>
                          <a:latin typeface="Georgia"/>
                          <a:cs typeface="Georgia"/>
                        </a:rPr>
                        <a:t>130718</a:t>
                      </a:r>
                      <a:endParaRPr sz="2200">
                        <a:latin typeface="Georgia"/>
                        <a:cs typeface="Georgia"/>
                      </a:endParaRPr>
                    </a:p>
                  </a:txBody>
                  <a:tcPr marL="0" marR="0" marB="0" marT="181610">
                    <a:lnL w="28575">
                      <a:solidFill>
                        <a:srgbClr val="D9113C"/>
                      </a:solidFill>
                      <a:prstDash val="solid"/>
                    </a:lnL>
                    <a:lnR w="28575">
                      <a:solidFill>
                        <a:srgbClr val="D9113C"/>
                      </a:solidFill>
                      <a:prstDash val="solid"/>
                    </a:lnR>
                    <a:lnT w="28575">
                      <a:solidFill>
                        <a:srgbClr val="D9113C"/>
                      </a:solidFill>
                      <a:prstDash val="solid"/>
                    </a:lnT>
                    <a:lnB w="28575">
                      <a:solidFill>
                        <a:srgbClr val="D9113C"/>
                      </a:solidFill>
                      <a:prstDash val="solid"/>
                    </a:lnB>
                    <a:solidFill>
                      <a:srgbClr val="000000"/>
                    </a:solidFill>
                  </a:tcPr>
                </a:tc>
                <a:tc>
                  <a:txBody>
                    <a:bodyPr/>
                    <a:lstStyle/>
                    <a:p>
                      <a:pPr>
                        <a:lnSpc>
                          <a:spcPct val="100000"/>
                        </a:lnSpc>
                      </a:pPr>
                      <a:endParaRPr sz="2400">
                        <a:latin typeface="Times New Roman"/>
                        <a:cs typeface="Times New Roman"/>
                      </a:endParaRPr>
                    </a:p>
                  </a:txBody>
                  <a:tcPr marL="0" marR="0" marB="0" marT="0">
                    <a:lnL w="28575">
                      <a:solidFill>
                        <a:srgbClr val="D9113C"/>
                      </a:solidFill>
                      <a:prstDash val="solid"/>
                    </a:lnL>
                    <a:lnR w="28575">
                      <a:solidFill>
                        <a:srgbClr val="D9113C"/>
                      </a:solidFill>
                      <a:prstDash val="solid"/>
                    </a:lnR>
                    <a:lnT w="28575">
                      <a:solidFill>
                        <a:srgbClr val="D9113C"/>
                      </a:solidFill>
                      <a:prstDash val="solid"/>
                    </a:lnT>
                    <a:lnB w="28575">
                      <a:solidFill>
                        <a:srgbClr val="D9113C"/>
                      </a:solidFill>
                      <a:prstDash val="solid"/>
                    </a:lnB>
                    <a:solidFill>
                      <a:srgbClr val="000000"/>
                    </a:solidFill>
                  </a:tcPr>
                </a:tc>
                <a:tc>
                  <a:txBody>
                    <a:bodyPr/>
                    <a:lstStyle/>
                    <a:p>
                      <a:pPr marL="556260">
                        <a:lnSpc>
                          <a:spcPct val="100000"/>
                        </a:lnSpc>
                        <a:spcBef>
                          <a:spcPts val="1130"/>
                        </a:spcBef>
                      </a:pPr>
                      <a:r>
                        <a:rPr dirty="0" sz="2200">
                          <a:solidFill>
                            <a:srgbClr val="EBA725"/>
                          </a:solidFill>
                          <a:latin typeface="Times New Roman"/>
                          <a:ea typeface="Times New Roman"/>
                          <a:cs typeface="Times New Roman"/>
                          <a:sym typeface="Times New Roman"/>
                        </a:rPr>
                        <a:t>58 liters</a:t>
                      </a:r>
                      <a:r>
                        <a:rPr dirty="0" sz="2500" spc="-350">
                          <a:solidFill>
                            <a:srgbClr val="EBA725"/>
                          </a:solidFill>
                          <a:latin typeface="SimSun"/>
                          <a:cs typeface="SimSun"/>
                        </a:rPr>
                        <a:t/>
                      </a:r>
                      <a:endParaRPr sz="2500">
                        <a:latin typeface="SimSun"/>
                        <a:cs typeface="SimSun"/>
                      </a:endParaRPr>
                    </a:p>
                  </a:txBody>
                  <a:tcPr marL="0" marR="0" marB="0" marT="143510">
                    <a:lnL w="28575">
                      <a:solidFill>
                        <a:srgbClr val="D9113C"/>
                      </a:solidFill>
                      <a:prstDash val="solid"/>
                    </a:lnL>
                    <a:lnR w="28575">
                      <a:solidFill>
                        <a:srgbClr val="D9113C"/>
                      </a:solidFill>
                      <a:prstDash val="solid"/>
                    </a:lnR>
                    <a:lnT w="28575">
                      <a:solidFill>
                        <a:srgbClr val="D9113C"/>
                      </a:solidFill>
                      <a:prstDash val="solid"/>
                    </a:lnT>
                    <a:lnB w="28575">
                      <a:solidFill>
                        <a:srgbClr val="D9113C"/>
                      </a:solidFill>
                      <a:prstDash val="solid"/>
                    </a:lnB>
                    <a:solidFill>
                      <a:srgbClr val="000000"/>
                    </a:solidFill>
                  </a:tcPr>
                </a:tc>
              </a:tr>
            </a:tbl>
          </a:graphicData>
        </a:graphic>
      </p:graphicFrame>
      <p:pic>
        <p:nvPicPr>
          <p:cNvPr id="11" name="object 11" descr=""/>
          <p:cNvPicPr/>
          <p:nvPr/>
        </p:nvPicPr>
        <p:blipFill>
          <a:blip r:embed="rId2" cstate="print"/>
          <a:stretch>
            <a:fillRect/>
          </a:stretch>
        </p:blipFill>
        <p:spPr>
          <a:xfrm>
            <a:off x="1571850" y="15786433"/>
            <a:ext cx="5552134" cy="2570100"/>
          </a:xfrm>
          <a:prstGeom prst="rect">
            <a:avLst/>
          </a:prstGeom>
        </p:spPr>
      </p:pic>
      <p:pic>
        <p:nvPicPr>
          <p:cNvPr id="12" name="object 12" descr=""/>
          <p:cNvPicPr/>
          <p:nvPr/>
        </p:nvPicPr>
        <p:blipFill>
          <a:blip r:embed="rId3" cstate="print"/>
          <a:stretch>
            <a:fillRect/>
          </a:stretch>
        </p:blipFill>
        <p:spPr>
          <a:xfrm>
            <a:off x="1286143" y="11448632"/>
            <a:ext cx="3094993" cy="459169"/>
          </a:xfrm>
          <a:prstGeom prst="rect">
            <a:avLst/>
          </a:prstGeom>
        </p:spPr>
      </p:pic>
      <p:sp>
        <p:nvSpPr>
          <p:cNvPr id="13" name="object 13" descr=""/>
          <p:cNvSpPr txBox="1"/>
          <p:nvPr/>
        </p:nvSpPr>
        <p:spPr>
          <a:xfrm>
            <a:off x="1455398" y="11372355"/>
            <a:ext cx="11491595" cy="7155815"/>
          </a:xfrm>
          <a:prstGeom prst="rect">
            <a:avLst/>
          </a:prstGeom>
        </p:spPr>
        <p:txBody>
          <a:bodyPr wrap="square" lIns="0" tIns="14604" rIns="0" bIns="0" rtlCol="0" vert="horz">
            <a:spAutoFit/>
          </a:bodyPr>
          <a:lstStyle/>
          <a:p>
            <a:pPr marL="12700">
              <a:lnSpc>
                <a:spcPct val="100000"/>
              </a:lnSpc>
              <a:spcBef>
                <a:spcPts val="114"/>
              </a:spcBef>
            </a:pPr>
            <a:r>
              <a:rPr dirty="0" sz="3300" spc="380">
                <a:solidFill>
                  <a:srgbClr val="2346E9"/>
                </a:solidFill>
                <a:latin typeface="Times New Roman"/>
                <a:ea typeface="Times New Roman"/>
                <a:cs typeface="Times New Roman"/>
                <a:sym typeface="Times New Roman"/>
              </a:rPr>
              <a:t>Platform Features</a:t>
            </a:r>
            <a:r>
              <a:rPr dirty="0" sz="3250" spc="-50">
                <a:solidFill>
                  <a:srgbClr val="2346E9"/>
                </a:solidFill>
                <a:latin typeface="SimSun"/>
                <a:cs typeface="SimSun"/>
              </a:rPr>
              <a:t/>
            </a:r>
            <a:endParaRPr sz="3250">
              <a:latin typeface="SimSun"/>
              <a:cs typeface="SimSun"/>
            </a:endParaRPr>
          </a:p>
          <a:p>
            <a:pPr>
              <a:lnSpc>
                <a:spcPct val="100000"/>
              </a:lnSpc>
              <a:spcBef>
                <a:spcPts val="1745"/>
              </a:spcBef>
            </a:pPr>
            <a:endParaRPr sz="3050">
              <a:latin typeface="SimSun"/>
              <a:cs typeface="SimSun"/>
            </a:endParaRPr>
          </a:p>
          <a:p>
            <a:pPr algn="just" marL="116205" marR="6018530">
              <a:lnSpc>
                <a:spcPct val="109100"/>
              </a:lnSpc>
            </a:pPr>
            <a:r>
              <a:rPr dirty="0" sz="2800" spc="-180">
                <a:latin typeface="Times New Roman"/>
                <a:ea typeface="Times New Roman"/>
                <a:cs typeface="Times New Roman"/>
                <a:sym typeface="Times New Roman"/>
              </a:rPr>
              <a:t>Record daily mileage, fuel consumption, driving trajectory, monitor changes in fuel tank level, automatically calculate startup working hours, summarize monthly working hours, and also monitor idle time, idle fuel consumption, and idle fuel consumption. Statistics of abnormal behaviors such as speeding and fatigue driving</a:t>
            </a:r>
            <a:r>
              <a:rPr dirty="0" sz="2800" spc="-185">
                <a:latin typeface="SimSun"/>
                <a:cs typeface="SimSun"/>
              </a:rPr>
              <a:t/>
            </a:r>
            <a:r>
              <a:rPr dirty="0" sz="2800" spc="-180">
                <a:latin typeface="SimSun"/>
                <a:cs typeface="SimSun"/>
              </a:rPr>
              <a:t/>
            </a:r>
            <a:r>
              <a:rPr dirty="0" sz="900" spc="1720">
                <a:latin typeface="SimSun"/>
                <a:cs typeface="SimSun"/>
              </a:rPr>
              <a:t/>
            </a:r>
            <a:r>
              <a:rPr dirty="0" sz="2800" spc="-180">
                <a:latin typeface="SimSun"/>
                <a:cs typeface="SimSun"/>
              </a:rPr>
              <a:t/>
            </a:r>
            <a:r>
              <a:rPr dirty="0" sz="2800" spc="-140">
                <a:latin typeface="SimSun"/>
                <a:cs typeface="SimSun"/>
              </a:rPr>
              <a:t/>
            </a:r>
            <a:endParaRPr sz="2800">
              <a:latin typeface="SimSun"/>
              <a:cs typeface="SimSun"/>
            </a:endParaRPr>
          </a:p>
          <a:p>
            <a:pPr marL="6464300" marR="5080">
              <a:lnSpc>
                <a:spcPct val="103600"/>
              </a:lnSpc>
              <a:spcBef>
                <a:spcPts val="2510"/>
              </a:spcBef>
            </a:pPr>
            <a:r>
              <a:rPr dirty="0" sz="2950" spc="-330">
                <a:latin typeface="Times New Roman"/>
                <a:ea typeface="Times New Roman"/>
                <a:cs typeface="Times New Roman"/>
                <a:sym typeface="Times New Roman"/>
              </a:rPr>
              <a:t>Accurately record refueling times, generate graphical and textual reports, and tally monthly and daily fuel consumption and usage, while documenting refueling locations. Prevent drivers from concealing refueling locations, fuel quality, and fuel quantity. During use, if someone extracts fuel from the tank, the platform will trigger an alarm, generate a report, and record the time and location</a:t>
            </a:r>
            <a:r>
              <a:rPr dirty="0" sz="2950" spc="-330">
                <a:latin typeface="Microsoft JhengHei"/>
                <a:cs typeface="Microsoft JhengHei"/>
              </a:rPr>
              <a:t/>
            </a:r>
            <a:r>
              <a:rPr dirty="0" sz="2950" spc="-330">
                <a:latin typeface="SimSun"/>
                <a:cs typeface="SimSun"/>
              </a:rPr>
              <a:t/>
            </a:r>
            <a:r>
              <a:rPr dirty="0" sz="2950" spc="-330">
                <a:latin typeface="Microsoft JhengHei"/>
                <a:cs typeface="Microsoft JhengHei"/>
              </a:rPr>
              <a:t/>
            </a:r>
            <a:r>
              <a:rPr dirty="0" sz="2950" spc="-330">
                <a:latin typeface="SimSun"/>
                <a:cs typeface="SimSun"/>
              </a:rPr>
              <a:t/>
            </a:r>
            <a:r>
              <a:rPr dirty="0" sz="2950" spc="-330">
                <a:latin typeface="Microsoft JhengHei"/>
                <a:cs typeface="Microsoft JhengHei"/>
              </a:rPr>
              <a:t/>
            </a:r>
            <a:r>
              <a:rPr dirty="0" sz="2950" spc="-375">
                <a:latin typeface="SimSun"/>
                <a:cs typeface="SimSun"/>
              </a:rPr>
              <a:t/>
            </a:r>
            <a:r>
              <a:rPr dirty="0" sz="2950" spc="-375">
                <a:latin typeface="SimSun"/>
                <a:cs typeface="SimSun"/>
              </a:rPr>
              <a:t> </a:t>
            </a:r>
            <a:r>
              <a:rPr dirty="0" sz="2950" spc="-330">
                <a:latin typeface="SimSun"/>
                <a:cs typeface="SimSun"/>
              </a:rPr>
              <a:t/>
            </a:r>
            <a:r>
              <a:rPr dirty="0" sz="2950" spc="-330">
                <a:latin typeface="Microsoft JhengHei"/>
                <a:cs typeface="Microsoft JhengHei"/>
              </a:rPr>
              <a:t/>
            </a:r>
            <a:r>
              <a:rPr dirty="0" sz="2950" spc="-330">
                <a:latin typeface="SimSun"/>
                <a:cs typeface="SimSun"/>
              </a:rPr>
              <a:t/>
            </a:r>
            <a:r>
              <a:rPr dirty="0" sz="2950" spc="-330">
                <a:latin typeface="Microsoft JhengHei"/>
                <a:cs typeface="Microsoft JhengHei"/>
              </a:rPr>
              <a:t/>
            </a:r>
            <a:r>
              <a:rPr dirty="0" sz="2950" spc="-330">
                <a:latin typeface="SimSun"/>
                <a:cs typeface="SimSun"/>
              </a:rPr>
              <a:t/>
            </a:r>
            <a:r>
              <a:rPr dirty="0" sz="2950" spc="-330">
                <a:latin typeface="Microsoft JhengHei"/>
                <a:cs typeface="Microsoft JhengHei"/>
              </a:rPr>
              <a:t/>
            </a:r>
            <a:r>
              <a:rPr dirty="0" sz="2950" spc="-355">
                <a:latin typeface="SimSun"/>
                <a:cs typeface="SimSun"/>
              </a:rPr>
              <a:t/>
            </a:r>
            <a:r>
              <a:rPr dirty="0" sz="2950" spc="-330">
                <a:latin typeface="SimSun"/>
                <a:cs typeface="SimSun"/>
              </a:rPr>
              <a:t/>
            </a:r>
            <a:r>
              <a:rPr dirty="0" sz="2950" spc="-330">
                <a:latin typeface="Microsoft JhengHei"/>
                <a:cs typeface="Microsoft JhengHei"/>
              </a:rPr>
              <a:t/>
            </a:r>
            <a:r>
              <a:rPr dirty="0" sz="2950" spc="-340">
                <a:latin typeface="SimSun"/>
                <a:cs typeface="SimSun"/>
              </a:rPr>
              <a:t/>
            </a:r>
            <a:r>
              <a:rPr dirty="0" sz="2950" spc="-330">
                <a:latin typeface="SimSun"/>
                <a:cs typeface="SimSun"/>
              </a:rPr>
              <a:t/>
            </a:r>
            <a:r>
              <a:rPr dirty="0" sz="2950" spc="-375">
                <a:latin typeface="Microsoft JhengHei"/>
                <a:cs typeface="Microsoft JhengHei"/>
              </a:rPr>
              <a:t/>
            </a:r>
            <a:r>
              <a:rPr dirty="0" sz="2950" spc="-330">
                <a:latin typeface="SimSun"/>
                <a:cs typeface="SimSun"/>
              </a:rPr>
              <a:t/>
            </a:r>
            <a:r>
              <a:rPr dirty="0" sz="2950" spc="-330">
                <a:latin typeface="Microsoft JhengHei"/>
                <a:cs typeface="Microsoft JhengHei"/>
              </a:rPr>
              <a:t/>
            </a:r>
            <a:r>
              <a:rPr dirty="0" sz="2950" spc="-335">
                <a:latin typeface="SimSun"/>
                <a:cs typeface="SimSun"/>
              </a:rPr>
              <a:t/>
            </a:r>
            <a:r>
              <a:rPr dirty="0" sz="2950" spc="-330">
                <a:latin typeface="SimSun"/>
                <a:cs typeface="SimSun"/>
              </a:rPr>
              <a:t/>
            </a:r>
            <a:r>
              <a:rPr dirty="0" sz="2950" spc="-330">
                <a:latin typeface="Microsoft JhengHei"/>
                <a:cs typeface="Microsoft JhengHei"/>
              </a:rPr>
              <a:t/>
            </a:r>
            <a:r>
              <a:rPr dirty="0" sz="2950" spc="-330">
                <a:latin typeface="SimSun"/>
                <a:cs typeface="SimSun"/>
              </a:rPr>
              <a:t/>
            </a:r>
            <a:r>
              <a:rPr dirty="0" sz="2950" spc="-330">
                <a:latin typeface="Microsoft JhengHei"/>
                <a:cs typeface="Microsoft JhengHei"/>
              </a:rPr>
              <a:t/>
            </a:r>
            <a:r>
              <a:rPr dirty="0" sz="2950" spc="-345">
                <a:latin typeface="SimSun"/>
                <a:cs typeface="SimSun"/>
              </a:rPr>
              <a:t/>
            </a:r>
            <a:endParaRPr sz="2950">
              <a:latin typeface="SimSun"/>
              <a:cs typeface="SimSun"/>
            </a:endParaRPr>
          </a:p>
        </p:txBody>
      </p:sp>
      <p:sp>
        <p:nvSpPr>
          <p:cNvPr id="14" name="object 14" descr=""/>
          <p:cNvSpPr txBox="1">
            <a:spLocks noGrp="1"/>
          </p:cNvSpPr>
          <p:nvPr>
            <p:ph type="sldNum" idx="7" sz="quarter"/>
          </p:nvPr>
        </p:nvSpPr>
        <p:spPr>
          <a:prstGeom prst="rect"/>
        </p:spPr>
        <p:txBody>
          <a:bodyPr wrap="square" lIns="0" tIns="0" rIns="0" bIns="0" rtlCol="0" vert="horz">
            <a:spAutoFit/>
          </a:bodyPr>
          <a:lstStyle/>
          <a:p>
            <a:pPr marL="38100">
              <a:lnSpc>
                <a:spcPts val="2530"/>
              </a:lnSpc>
            </a:pPr>
            <a:r>
              <a:rPr dirty="0" spc="-295">
                <a:latin typeface="Times New Roman"/>
                <a:ea typeface="Times New Roman"/>
                <a:cs typeface="Times New Roman"/>
                <a:sym typeface="Times New Roman"/>
              </a:rPr>
              <a:t>7/10</a:t>
            </a:r>
            <a:r>
              <a:rPr dirty="0" spc="-295"/>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
          <p:cNvPicPr/>
          <p:nvPr/>
        </p:nvPicPr>
        <p:blipFill>
          <a:blip r:embed="rId2" cstate="print"/>
          <a:stretch>
            <a:fillRect/>
          </a:stretch>
        </p:blipFill>
        <p:spPr>
          <a:xfrm>
            <a:off x="1020071" y="1421525"/>
            <a:ext cx="3094993" cy="459169"/>
          </a:xfrm>
          <a:prstGeom prst="rect">
            <a:avLst/>
          </a:prstGeom>
        </p:spPr>
      </p:pic>
      <p:sp>
        <p:nvSpPr>
          <p:cNvPr id="3" name="object 3" descr=""/>
          <p:cNvSpPr/>
          <p:nvPr/>
        </p:nvSpPr>
        <p:spPr>
          <a:xfrm>
            <a:off x="1472166" y="2505025"/>
            <a:ext cx="3903979" cy="20320"/>
          </a:xfrm>
          <a:custGeom>
            <a:avLst/>
            <a:gdLst/>
            <a:ahLst/>
            <a:cxnLst/>
            <a:rect l="l" t="t" r="r" b="b"/>
            <a:pathLst>
              <a:path w="3903979" h="20319">
                <a:moveTo>
                  <a:pt x="0" y="19888"/>
                </a:moveTo>
                <a:lnTo>
                  <a:pt x="3903608" y="19888"/>
                </a:lnTo>
                <a:lnTo>
                  <a:pt x="3903608" y="0"/>
                </a:lnTo>
                <a:lnTo>
                  <a:pt x="0" y="0"/>
                </a:lnTo>
                <a:lnTo>
                  <a:pt x="0" y="19888"/>
                </a:lnTo>
                <a:close/>
              </a:path>
            </a:pathLst>
          </a:custGeom>
          <a:solidFill>
            <a:srgbClr val="D5D3D3"/>
          </a:solidFill>
        </p:spPr>
        <p:txBody>
          <a:bodyPr wrap="square" lIns="0" tIns="0" rIns="0" bIns="0" rtlCol="0"/>
          <a:lstStyle/>
          <a:p/>
        </p:txBody>
      </p:sp>
      <p:sp>
        <p:nvSpPr>
          <p:cNvPr id="4" name="object 4" descr=""/>
          <p:cNvSpPr txBox="1"/>
          <p:nvPr/>
        </p:nvSpPr>
        <p:spPr>
          <a:xfrm>
            <a:off x="2742804" y="2791077"/>
            <a:ext cx="1362710" cy="3990340"/>
          </a:xfrm>
          <a:prstGeom prst="rect">
            <a:avLst/>
          </a:prstGeom>
        </p:spPr>
        <p:txBody>
          <a:bodyPr wrap="square" lIns="0" tIns="0" rIns="0" bIns="0" rtlCol="0" vert="horz">
            <a:spAutoFit/>
          </a:bodyPr>
          <a:lstStyle/>
          <a:p>
            <a:pPr algn="ctr">
              <a:lnSpc>
                <a:spcPts val="2780"/>
              </a:lnSpc>
            </a:pPr>
            <a:r>
              <a:rPr dirty="0" sz="2850" spc="-120">
                <a:latin typeface="Times New Roman"/>
                <a:ea typeface="Times New Roman"/>
                <a:cs typeface="Times New Roman"/>
                <a:sym typeface="Times New Roman"/>
              </a:rPr>
              <a:t>project</a:t>
            </a:r>
            <a:endParaRPr sz="2850">
              <a:latin typeface="SimSun"/>
              <a:cs typeface="SimSun"/>
            </a:endParaRPr>
          </a:p>
          <a:p>
            <a:pPr>
              <a:lnSpc>
                <a:spcPct val="100000"/>
              </a:lnSpc>
              <a:spcBef>
                <a:spcPts val="2210"/>
              </a:spcBef>
            </a:pPr>
            <a:endParaRPr sz="2650">
              <a:latin typeface="SimSun"/>
              <a:cs typeface="SimSun"/>
            </a:endParaRPr>
          </a:p>
          <a:p>
            <a:pPr algn="ctr">
              <a:lnSpc>
                <a:spcPct val="100000"/>
              </a:lnSpc>
            </a:pPr>
            <a:r>
              <a:rPr dirty="0" sz="2850" spc="-190">
                <a:latin typeface="Times New Roman"/>
                <a:ea typeface="Times New Roman"/>
                <a:cs typeface="Times New Roman"/>
                <a:sym typeface="Times New Roman"/>
              </a:rPr>
              <a:t>Prepare the product</a:t>
            </a:r>
            <a:endParaRPr sz="2850">
              <a:latin typeface="SimSun"/>
              <a:cs typeface="SimSun"/>
            </a:endParaRPr>
          </a:p>
          <a:p>
            <a:pPr algn="ctr">
              <a:lnSpc>
                <a:spcPts val="8960"/>
              </a:lnSpc>
              <a:spcBef>
                <a:spcPts val="2920"/>
              </a:spcBef>
            </a:pPr>
            <a:r>
              <a:rPr dirty="0" sz="2850" spc="-190">
                <a:latin typeface="Times New Roman"/>
                <a:ea typeface="Times New Roman"/>
                <a:cs typeface="Times New Roman"/>
                <a:sym typeface="Times New Roman"/>
              </a:rPr>
              <a:t>Prepare the tool installation location</a:t>
            </a:r>
            <a:endParaRPr sz="2850">
              <a:latin typeface="SimSun"/>
              <a:cs typeface="SimSun"/>
            </a:endParaRPr>
          </a:p>
        </p:txBody>
      </p:sp>
      <p:sp>
        <p:nvSpPr>
          <p:cNvPr id="5" name="object 5" descr=""/>
          <p:cNvSpPr txBox="1"/>
          <p:nvPr/>
        </p:nvSpPr>
        <p:spPr>
          <a:xfrm>
            <a:off x="5650442" y="2793121"/>
            <a:ext cx="3747135" cy="3990975"/>
          </a:xfrm>
          <a:prstGeom prst="rect">
            <a:avLst/>
          </a:prstGeom>
        </p:spPr>
        <p:txBody>
          <a:bodyPr wrap="square" lIns="0" tIns="0" rIns="0" bIns="0" rtlCol="0" vert="horz">
            <a:spAutoFit/>
          </a:bodyPr>
          <a:lstStyle/>
          <a:p>
            <a:pPr algn="ctr">
              <a:lnSpc>
                <a:spcPts val="2760"/>
              </a:lnSpc>
            </a:pPr>
            <a:r>
              <a:rPr dirty="0" sz="2850" spc="-120">
                <a:latin typeface="Times New Roman"/>
                <a:ea typeface="Times New Roman"/>
                <a:cs typeface="Times New Roman"/>
                <a:sym typeface="Times New Roman"/>
              </a:rPr>
              <a:t>Instructions</a:t>
            </a:r>
            <a:endParaRPr sz="2850">
              <a:latin typeface="SimSun"/>
              <a:cs typeface="SimSun"/>
            </a:endParaRPr>
          </a:p>
          <a:p>
            <a:pPr algn="ctr">
              <a:lnSpc>
                <a:spcPct val="109300"/>
              </a:lnSpc>
              <a:spcBef>
                <a:spcPts val="3379"/>
              </a:spcBef>
            </a:pPr>
            <a:r>
              <a:rPr dirty="0" sz="2850" spc="-185">
                <a:latin typeface="Times New Roman"/>
                <a:ea typeface="Times New Roman"/>
                <a:cs typeface="Times New Roman"/>
                <a:sym typeface="Times New Roman"/>
              </a:rPr>
              <a:t>For details of the host sensor, please refer to the packaging specification</a:t>
            </a:r>
            <a:r>
              <a:rPr dirty="0" sz="2850" spc="-120">
                <a:latin typeface="SimSun"/>
                <a:cs typeface="SimSun"/>
              </a:rPr>
              <a:t/>
            </a:r>
            <a:endParaRPr sz="2850">
              <a:latin typeface="SimSun"/>
              <a:cs typeface="SimSun"/>
            </a:endParaRPr>
          </a:p>
          <a:p>
            <a:pPr algn="ctr">
              <a:lnSpc>
                <a:spcPct val="107200"/>
              </a:lnSpc>
              <a:spcBef>
                <a:spcPts val="3185"/>
              </a:spcBef>
            </a:pPr>
            <a:r>
              <a:rPr dirty="0" sz="2850" spc="-254">
                <a:latin typeface="Times New Roman"/>
                <a:ea typeface="Times New Roman"/>
                <a:cs typeface="Times New Roman"/>
                <a:sym typeface="Times New Roman"/>
              </a:rPr>
              <a:t>Read the handle, 8-hole wrench, pliers, etc., dirty fuel tank with polishing machine</a:t>
            </a:r>
            <a:r>
              <a:rPr dirty="0" sz="3100">
                <a:latin typeface="Arial"/>
                <a:cs typeface="Arial"/>
              </a:rPr>
              <a:t/>
            </a:r>
            <a:r>
              <a:rPr dirty="0" sz="2850" spc="-180">
                <a:latin typeface="SimSun"/>
                <a:cs typeface="SimSun"/>
              </a:rPr>
              <a:t/>
            </a:r>
            <a:endParaRPr sz="2850">
              <a:latin typeface="SimSun"/>
              <a:cs typeface="SimSun"/>
            </a:endParaRPr>
          </a:p>
          <a:p>
            <a:pPr>
              <a:lnSpc>
                <a:spcPct val="100000"/>
              </a:lnSpc>
              <a:spcBef>
                <a:spcPts val="305"/>
              </a:spcBef>
            </a:pPr>
            <a:endParaRPr sz="2650">
              <a:latin typeface="SimSun"/>
              <a:cs typeface="SimSun"/>
            </a:endParaRPr>
          </a:p>
          <a:p>
            <a:pPr algn="ctr">
              <a:lnSpc>
                <a:spcPts val="3240"/>
              </a:lnSpc>
              <a:spcBef>
                <a:spcPts val="5"/>
              </a:spcBef>
            </a:pPr>
            <a:r>
              <a:rPr dirty="0" sz="2850" spc="-175">
                <a:latin typeface="Times New Roman"/>
                <a:ea typeface="Times New Roman"/>
                <a:cs typeface="Times New Roman"/>
                <a:sym typeface="Times New Roman"/>
              </a:rPr>
              <a:t>The vehicle needs to be parked in a stable place</a:t>
            </a:r>
            <a:endParaRPr sz="2850">
              <a:latin typeface="SimSun"/>
              <a:cs typeface="SimSun"/>
            </a:endParaRPr>
          </a:p>
        </p:txBody>
      </p:sp>
      <p:sp>
        <p:nvSpPr>
          <p:cNvPr id="6" name="object 6" descr=""/>
          <p:cNvSpPr txBox="1"/>
          <p:nvPr/>
        </p:nvSpPr>
        <p:spPr>
          <a:xfrm>
            <a:off x="10561232" y="2792440"/>
            <a:ext cx="1362710" cy="3991610"/>
          </a:xfrm>
          <a:prstGeom prst="rect">
            <a:avLst/>
          </a:prstGeom>
        </p:spPr>
        <p:txBody>
          <a:bodyPr wrap="square" lIns="0" tIns="0" rIns="0" bIns="0" rtlCol="0" vert="horz">
            <a:spAutoFit/>
          </a:bodyPr>
          <a:lstStyle/>
          <a:p>
            <a:pPr algn="ctr">
              <a:lnSpc>
                <a:spcPts val="2765"/>
              </a:lnSpc>
            </a:pPr>
            <a:r>
              <a:rPr dirty="0" sz="2850" spc="-120">
                <a:latin typeface="Times New Roman"/>
                <a:ea typeface="Times New Roman"/>
                <a:cs typeface="Times New Roman"/>
                <a:sym typeface="Times New Roman"/>
              </a:rPr>
              <a:t>Remarks</a:t>
            </a:r>
            <a:endParaRPr sz="2850">
              <a:latin typeface="SimSun"/>
              <a:cs typeface="SimSun"/>
            </a:endParaRPr>
          </a:p>
          <a:p>
            <a:pPr>
              <a:lnSpc>
                <a:spcPct val="100000"/>
              </a:lnSpc>
              <a:spcBef>
                <a:spcPts val="2210"/>
              </a:spcBef>
            </a:pPr>
            <a:endParaRPr sz="2650">
              <a:latin typeface="SimSun"/>
              <a:cs typeface="SimSun"/>
            </a:endParaRPr>
          </a:p>
          <a:p>
            <a:pPr algn="ctr">
              <a:lnSpc>
                <a:spcPct val="100000"/>
              </a:lnSpc>
            </a:pPr>
            <a:r>
              <a:rPr dirty="0" sz="2850" spc="-190">
                <a:latin typeface="Times New Roman"/>
                <a:ea typeface="Times New Roman"/>
                <a:cs typeface="Times New Roman"/>
                <a:sym typeface="Times New Roman"/>
              </a:rPr>
              <a:t>All inspections are complete</a:t>
            </a:r>
            <a:endParaRPr sz="2850">
              <a:latin typeface="SimSun"/>
              <a:cs typeface="SimSun"/>
            </a:endParaRPr>
          </a:p>
          <a:p>
            <a:pPr algn="ctr">
              <a:lnSpc>
                <a:spcPts val="8960"/>
              </a:lnSpc>
              <a:spcBef>
                <a:spcPts val="2920"/>
              </a:spcBef>
            </a:pPr>
            <a:r>
              <a:rPr dirty="0" sz="2850" spc="-190">
                <a:latin typeface="Times New Roman"/>
                <a:ea typeface="Times New Roman"/>
                <a:cs typeface="Times New Roman"/>
                <a:sym typeface="Times New Roman"/>
              </a:rPr>
              <a:t>"Be sure to bring a flat surface."</a:t>
            </a:r>
            <a:r>
              <a:rPr dirty="0" sz="2850" spc="-120">
                <a:latin typeface="SimSun"/>
                <a:cs typeface="SimSun"/>
              </a:rPr>
              <a:t/>
            </a:r>
            <a:endParaRPr sz="2850">
              <a:latin typeface="SimSun"/>
              <a:cs typeface="SimSun"/>
            </a:endParaRPr>
          </a:p>
        </p:txBody>
      </p:sp>
      <p:sp>
        <p:nvSpPr>
          <p:cNvPr id="7" name="object 7" descr=""/>
          <p:cNvSpPr txBox="1"/>
          <p:nvPr/>
        </p:nvSpPr>
        <p:spPr>
          <a:xfrm>
            <a:off x="2258671" y="7357133"/>
            <a:ext cx="9768205" cy="351155"/>
          </a:xfrm>
          <a:prstGeom prst="rect">
            <a:avLst/>
          </a:prstGeom>
        </p:spPr>
        <p:txBody>
          <a:bodyPr wrap="square" lIns="0" tIns="0" rIns="0" bIns="0" rtlCol="0" vert="horz">
            <a:spAutoFit/>
          </a:bodyPr>
          <a:lstStyle/>
          <a:p>
            <a:pPr>
              <a:lnSpc>
                <a:spcPts val="2765"/>
              </a:lnSpc>
            </a:pPr>
            <a:r>
              <a:rPr dirty="0" sz="2850" spc="-225">
                <a:latin typeface="Times New Roman"/>
                <a:ea typeface="Times New Roman"/>
                <a:cs typeface="Times New Roman"/>
                <a:sym typeface="Times New Roman"/>
              </a:rPr>
              <a:t>Note: Ensure the vehicle is parked steadily. Inspect the tools before installation. If possible, test the device sensors upon receipt</a:t>
            </a:r>
            <a:r>
              <a:rPr dirty="0" sz="2850" spc="-175">
                <a:solidFill>
                  <a:srgbClr val="FF3131"/>
                </a:solidFill>
                <a:latin typeface="SimSun"/>
                <a:cs typeface="SimSun"/>
              </a:rPr>
              <a:t/>
            </a:r>
            <a:endParaRPr sz="2850">
              <a:latin typeface="SimSun"/>
              <a:cs typeface="SimSun"/>
            </a:endParaRPr>
          </a:p>
        </p:txBody>
      </p:sp>
      <p:grpSp>
        <p:nvGrpSpPr>
          <p:cNvPr id="8" name="object 8" descr=""/>
          <p:cNvGrpSpPr/>
          <p:nvPr/>
        </p:nvGrpSpPr>
        <p:grpSpPr>
          <a:xfrm>
            <a:off x="1456494" y="2489354"/>
            <a:ext cx="11372215" cy="5507355"/>
            <a:chOff x="1456494" y="2489354"/>
            <a:chExt cx="11372215" cy="5507355"/>
          </a:xfrm>
        </p:grpSpPr>
        <p:sp>
          <p:nvSpPr>
            <p:cNvPr id="9" name="object 9" descr=""/>
            <p:cNvSpPr/>
            <p:nvPr/>
          </p:nvSpPr>
          <p:spPr>
            <a:xfrm>
              <a:off x="1474393" y="2524924"/>
              <a:ext cx="11336655" cy="5435600"/>
            </a:xfrm>
            <a:custGeom>
              <a:avLst/>
              <a:gdLst/>
              <a:ahLst/>
              <a:cxnLst/>
              <a:rect l="l" t="t" r="r" b="b"/>
              <a:pathLst>
                <a:path w="11336655" h="5435600">
                  <a:moveTo>
                    <a:pt x="11336401" y="254"/>
                  </a:moveTo>
                  <a:lnTo>
                    <a:pt x="8199717" y="254"/>
                  </a:lnTo>
                  <a:lnTo>
                    <a:pt x="3899141" y="254"/>
                  </a:lnTo>
                  <a:lnTo>
                    <a:pt x="3899141" y="0"/>
                  </a:lnTo>
                  <a:lnTo>
                    <a:pt x="0" y="0"/>
                  </a:lnTo>
                  <a:lnTo>
                    <a:pt x="0" y="4531360"/>
                  </a:lnTo>
                  <a:lnTo>
                    <a:pt x="0" y="5435600"/>
                  </a:lnTo>
                  <a:lnTo>
                    <a:pt x="11336401" y="5435600"/>
                  </a:lnTo>
                  <a:lnTo>
                    <a:pt x="11336401" y="4531512"/>
                  </a:lnTo>
                  <a:lnTo>
                    <a:pt x="11336401" y="4531360"/>
                  </a:lnTo>
                  <a:lnTo>
                    <a:pt x="11336401" y="254"/>
                  </a:lnTo>
                  <a:close/>
                </a:path>
              </a:pathLst>
            </a:custGeom>
            <a:solidFill>
              <a:srgbClr val="000000"/>
            </a:solidFill>
          </p:spPr>
          <p:txBody>
            <a:bodyPr wrap="square" lIns="0" tIns="0" rIns="0" bIns="0" rtlCol="0"/>
            <a:lstStyle/>
            <a:p/>
          </p:txBody>
        </p:sp>
        <p:sp>
          <p:nvSpPr>
            <p:cNvPr id="10" name="object 10" descr=""/>
            <p:cNvSpPr/>
            <p:nvPr/>
          </p:nvSpPr>
          <p:spPr>
            <a:xfrm>
              <a:off x="1456494" y="2507264"/>
              <a:ext cx="11372215" cy="5471795"/>
            </a:xfrm>
            <a:custGeom>
              <a:avLst/>
              <a:gdLst/>
              <a:ahLst/>
              <a:cxnLst/>
              <a:rect l="l" t="t" r="r" b="b"/>
              <a:pathLst>
                <a:path w="11372215" h="5471795">
                  <a:moveTo>
                    <a:pt x="17910" y="17910"/>
                  </a:moveTo>
                  <a:lnTo>
                    <a:pt x="17910" y="5453628"/>
                  </a:lnTo>
                </a:path>
                <a:path w="11372215" h="5471795">
                  <a:moveTo>
                    <a:pt x="3917040" y="17910"/>
                  </a:moveTo>
                  <a:lnTo>
                    <a:pt x="3917040" y="4549168"/>
                  </a:lnTo>
                </a:path>
                <a:path w="11372215" h="5471795">
                  <a:moveTo>
                    <a:pt x="8217626" y="17910"/>
                  </a:moveTo>
                  <a:lnTo>
                    <a:pt x="8217626" y="4549168"/>
                  </a:lnTo>
                </a:path>
                <a:path w="11372215" h="5471795">
                  <a:moveTo>
                    <a:pt x="11354305" y="17910"/>
                  </a:moveTo>
                  <a:lnTo>
                    <a:pt x="11354305" y="5453628"/>
                  </a:lnTo>
                </a:path>
                <a:path w="11372215" h="5471795">
                  <a:moveTo>
                    <a:pt x="0" y="0"/>
                  </a:moveTo>
                  <a:lnTo>
                    <a:pt x="11372215" y="0"/>
                  </a:lnTo>
                </a:path>
                <a:path w="11372215" h="5471795">
                  <a:moveTo>
                    <a:pt x="0" y="904460"/>
                  </a:moveTo>
                  <a:lnTo>
                    <a:pt x="11372215" y="904460"/>
                  </a:lnTo>
                </a:path>
                <a:path w="11372215" h="5471795">
                  <a:moveTo>
                    <a:pt x="0" y="2283539"/>
                  </a:moveTo>
                  <a:lnTo>
                    <a:pt x="11372215" y="2283539"/>
                  </a:lnTo>
                </a:path>
                <a:path w="11372215" h="5471795">
                  <a:moveTo>
                    <a:pt x="0" y="3662617"/>
                  </a:moveTo>
                  <a:lnTo>
                    <a:pt x="11372215" y="3662617"/>
                  </a:lnTo>
                </a:path>
                <a:path w="11372215" h="5471795">
                  <a:moveTo>
                    <a:pt x="0" y="4567078"/>
                  </a:moveTo>
                  <a:lnTo>
                    <a:pt x="11372215" y="4567078"/>
                  </a:lnTo>
                </a:path>
                <a:path w="11372215" h="5471795">
                  <a:moveTo>
                    <a:pt x="0" y="5471538"/>
                  </a:moveTo>
                  <a:lnTo>
                    <a:pt x="11372215" y="5471538"/>
                  </a:lnTo>
                </a:path>
              </a:pathLst>
            </a:custGeom>
            <a:ln w="35820">
              <a:solidFill>
                <a:srgbClr val="000000"/>
              </a:solidFill>
            </a:ln>
          </p:spPr>
          <p:txBody>
            <a:bodyPr wrap="square" lIns="0" tIns="0" rIns="0" bIns="0" rtlCol="0"/>
            <a:lstStyle/>
            <a:p/>
          </p:txBody>
        </p:sp>
      </p:grpSp>
      <p:pic>
        <p:nvPicPr>
          <p:cNvPr id="11" name="object 11" descr=""/>
          <p:cNvPicPr/>
          <p:nvPr/>
        </p:nvPicPr>
        <p:blipFill>
          <a:blip r:embed="rId3" cstate="print"/>
          <a:stretch>
            <a:fillRect/>
          </a:stretch>
        </p:blipFill>
        <p:spPr>
          <a:xfrm>
            <a:off x="1020071" y="8605656"/>
            <a:ext cx="3094993" cy="459169"/>
          </a:xfrm>
          <a:prstGeom prst="rect">
            <a:avLst/>
          </a:prstGeom>
        </p:spPr>
      </p:pic>
      <p:pic>
        <p:nvPicPr>
          <p:cNvPr id="12" name="object 12" descr=""/>
          <p:cNvPicPr/>
          <p:nvPr/>
        </p:nvPicPr>
        <p:blipFill>
          <a:blip r:embed="rId4" cstate="print"/>
          <a:stretch>
            <a:fillRect/>
          </a:stretch>
        </p:blipFill>
        <p:spPr>
          <a:xfrm>
            <a:off x="1421526" y="9673486"/>
            <a:ext cx="5140201" cy="2659651"/>
          </a:xfrm>
          <a:prstGeom prst="rect">
            <a:avLst/>
          </a:prstGeom>
        </p:spPr>
      </p:pic>
      <p:sp>
        <p:nvSpPr>
          <p:cNvPr id="13" name="object 13" descr=""/>
          <p:cNvSpPr txBox="1"/>
          <p:nvPr/>
        </p:nvSpPr>
        <p:spPr>
          <a:xfrm>
            <a:off x="7628961" y="9943876"/>
            <a:ext cx="668655" cy="323850"/>
          </a:xfrm>
          <a:prstGeom prst="rect">
            <a:avLst/>
          </a:prstGeom>
        </p:spPr>
        <p:txBody>
          <a:bodyPr wrap="square" lIns="0" tIns="0" rIns="0" bIns="0" rtlCol="0" vert="horz">
            <a:spAutoFit/>
          </a:bodyPr>
          <a:lstStyle/>
          <a:p>
            <a:pPr>
              <a:lnSpc>
                <a:spcPts val="2550"/>
              </a:lnSpc>
            </a:pPr>
            <a:r>
              <a:rPr dirty="0" sz="2800" spc="-200">
                <a:latin typeface="Times New Roman"/>
                <a:ea typeface="Times New Roman"/>
                <a:cs typeface="Times New Roman"/>
                <a:sym typeface="Times New Roman"/>
              </a:rPr>
              <a:t>function</a:t>
            </a:r>
            <a:endParaRPr sz="2800">
              <a:latin typeface="SimSun"/>
              <a:cs typeface="SimSun"/>
            </a:endParaRPr>
          </a:p>
        </p:txBody>
      </p:sp>
      <p:sp>
        <p:nvSpPr>
          <p:cNvPr id="14" name="object 14" descr=""/>
          <p:cNvSpPr txBox="1"/>
          <p:nvPr/>
        </p:nvSpPr>
        <p:spPr>
          <a:xfrm>
            <a:off x="9581931" y="9946885"/>
            <a:ext cx="668655" cy="320675"/>
          </a:xfrm>
          <a:prstGeom prst="rect">
            <a:avLst/>
          </a:prstGeom>
        </p:spPr>
        <p:txBody>
          <a:bodyPr wrap="square" lIns="0" tIns="0" rIns="0" bIns="0" rtlCol="0" vert="horz">
            <a:spAutoFit/>
          </a:bodyPr>
          <a:lstStyle/>
          <a:p>
            <a:pPr>
              <a:lnSpc>
                <a:spcPts val="2520"/>
              </a:lnSpc>
            </a:pPr>
            <a:r>
              <a:rPr dirty="0" sz="2800" spc="-200">
                <a:latin typeface="Times New Roman"/>
                <a:ea typeface="Times New Roman"/>
                <a:cs typeface="Times New Roman"/>
                <a:sym typeface="Times New Roman"/>
              </a:rPr>
              <a:t>Instructions</a:t>
            </a:r>
            <a:endParaRPr sz="2800">
              <a:latin typeface="SimSun"/>
              <a:cs typeface="SimSun"/>
            </a:endParaRPr>
          </a:p>
        </p:txBody>
      </p:sp>
      <p:sp>
        <p:nvSpPr>
          <p:cNvPr id="15" name="object 15" descr=""/>
          <p:cNvSpPr txBox="1"/>
          <p:nvPr/>
        </p:nvSpPr>
        <p:spPr>
          <a:xfrm>
            <a:off x="11517412" y="9946216"/>
            <a:ext cx="668655" cy="320675"/>
          </a:xfrm>
          <a:prstGeom prst="rect">
            <a:avLst/>
          </a:prstGeom>
        </p:spPr>
        <p:txBody>
          <a:bodyPr wrap="square" lIns="0" tIns="0" rIns="0" bIns="0" rtlCol="0" vert="horz">
            <a:spAutoFit/>
          </a:bodyPr>
          <a:lstStyle/>
          <a:p>
            <a:pPr>
              <a:lnSpc>
                <a:spcPts val="2525"/>
              </a:lnSpc>
            </a:pPr>
            <a:r>
              <a:rPr dirty="0" sz="2800" spc="-200">
                <a:latin typeface="Times New Roman"/>
                <a:ea typeface="Times New Roman"/>
                <a:cs typeface="Times New Roman"/>
                <a:sym typeface="Times New Roman"/>
              </a:rPr>
              <a:t>Remarks</a:t>
            </a:r>
            <a:endParaRPr sz="2800">
              <a:latin typeface="SimSun"/>
              <a:cs typeface="SimSun"/>
            </a:endParaRPr>
          </a:p>
        </p:txBody>
      </p:sp>
      <p:sp>
        <p:nvSpPr>
          <p:cNvPr id="16" name="object 16" descr=""/>
          <p:cNvSpPr txBox="1"/>
          <p:nvPr/>
        </p:nvSpPr>
        <p:spPr>
          <a:xfrm>
            <a:off x="7808202" y="10857292"/>
            <a:ext cx="4181475" cy="1236345"/>
          </a:xfrm>
          <a:prstGeom prst="rect">
            <a:avLst/>
          </a:prstGeom>
        </p:spPr>
        <p:txBody>
          <a:bodyPr wrap="square" lIns="0" tIns="0" rIns="0" bIns="0" rtlCol="0" vert="horz">
            <a:spAutoFit/>
          </a:bodyPr>
          <a:lstStyle/>
          <a:p>
            <a:pPr algn="ctr">
              <a:lnSpc>
                <a:spcPts val="2785"/>
              </a:lnSpc>
            </a:pPr>
            <a:r>
              <a:rPr dirty="0" sz="2800" spc="-195">
                <a:latin typeface="Times New Roman"/>
                <a:ea typeface="Times New Roman"/>
                <a:cs typeface="Times New Roman"/>
                <a:sym typeface="Times New Roman"/>
              </a:rPr>
              <a:t>Reading a liquid level height of 36 indicates 36mm</a:t>
            </a:r>
            <a:r>
              <a:rPr dirty="0" sz="3050" spc="-10">
                <a:latin typeface="Arial"/>
                <a:cs typeface="Arial"/>
              </a:rPr>
              <a:t/>
            </a:r>
            <a:r>
              <a:rPr dirty="0" sz="2800" spc="-180">
                <a:latin typeface="SimSun"/>
                <a:cs typeface="SimSun"/>
              </a:rPr>
              <a:t/>
            </a:r>
            <a:r>
              <a:rPr dirty="0" sz="3050" spc="-20">
                <a:latin typeface="Arial"/>
                <a:cs typeface="Arial"/>
              </a:rPr>
              <a:t/>
            </a:r>
            <a:endParaRPr sz="3050">
              <a:latin typeface="Arial"/>
              <a:cs typeface="Arial"/>
            </a:endParaRPr>
          </a:p>
          <a:p>
            <a:pPr>
              <a:lnSpc>
                <a:spcPct val="100000"/>
              </a:lnSpc>
              <a:spcBef>
                <a:spcPts val="785"/>
              </a:spcBef>
            </a:pPr>
            <a:endParaRPr sz="2600">
              <a:latin typeface="Arial"/>
              <a:cs typeface="Arial"/>
            </a:endParaRPr>
          </a:p>
          <a:p>
            <a:pPr algn="ctr">
              <a:lnSpc>
                <a:spcPts val="3170"/>
              </a:lnSpc>
            </a:pPr>
            <a:r>
              <a:rPr dirty="0" sz="2800" spc="-180">
                <a:latin typeface="Times New Roman"/>
                <a:ea typeface="Times New Roman"/>
                <a:cs typeface="Times New Roman"/>
                <a:sym typeface="Times New Roman"/>
              </a:rPr>
              <a:t>Press the two buttons below to turn pages</a:t>
            </a:r>
            <a:r>
              <a:rPr dirty="0" sz="2800" spc="-165">
                <a:solidFill>
                  <a:srgbClr val="DE4F36"/>
                </a:solidFill>
                <a:latin typeface="SimSun"/>
                <a:cs typeface="SimSun"/>
              </a:rPr>
              <a:t/>
            </a:r>
            <a:endParaRPr sz="2800">
              <a:latin typeface="SimSun"/>
              <a:cs typeface="SimSun"/>
            </a:endParaRPr>
          </a:p>
        </p:txBody>
      </p:sp>
      <p:grpSp>
        <p:nvGrpSpPr>
          <p:cNvPr id="17" name="object 17" descr=""/>
          <p:cNvGrpSpPr/>
          <p:nvPr/>
        </p:nvGrpSpPr>
        <p:grpSpPr>
          <a:xfrm>
            <a:off x="6968945" y="9646878"/>
            <a:ext cx="5859780" cy="2757805"/>
            <a:chOff x="6968945" y="9646878"/>
            <a:chExt cx="5859780" cy="2757805"/>
          </a:xfrm>
        </p:grpSpPr>
        <p:sp>
          <p:nvSpPr>
            <p:cNvPr id="18" name="object 18" descr=""/>
            <p:cNvSpPr/>
            <p:nvPr/>
          </p:nvSpPr>
          <p:spPr>
            <a:xfrm>
              <a:off x="6986854" y="9682441"/>
              <a:ext cx="5824220" cy="2686050"/>
            </a:xfrm>
            <a:custGeom>
              <a:avLst/>
              <a:gdLst/>
              <a:ahLst/>
              <a:cxnLst/>
              <a:rect l="l" t="t" r="r" b="b"/>
              <a:pathLst>
                <a:path w="5824220" h="2686050">
                  <a:moveTo>
                    <a:pt x="5823940" y="266"/>
                  </a:moveTo>
                  <a:lnTo>
                    <a:pt x="3905935" y="266"/>
                  </a:lnTo>
                  <a:lnTo>
                    <a:pt x="1952967" y="266"/>
                  </a:lnTo>
                  <a:lnTo>
                    <a:pt x="1952967" y="0"/>
                  </a:lnTo>
                  <a:lnTo>
                    <a:pt x="0" y="0"/>
                  </a:lnTo>
                  <a:lnTo>
                    <a:pt x="0" y="859790"/>
                  </a:lnTo>
                  <a:lnTo>
                    <a:pt x="0" y="2686050"/>
                  </a:lnTo>
                  <a:lnTo>
                    <a:pt x="5823940" y="2686050"/>
                  </a:lnTo>
                  <a:lnTo>
                    <a:pt x="5823940" y="859942"/>
                  </a:lnTo>
                  <a:lnTo>
                    <a:pt x="5823940" y="859790"/>
                  </a:lnTo>
                  <a:lnTo>
                    <a:pt x="5823940" y="266"/>
                  </a:lnTo>
                  <a:close/>
                </a:path>
              </a:pathLst>
            </a:custGeom>
            <a:solidFill>
              <a:srgbClr val="000000"/>
            </a:solidFill>
          </p:spPr>
          <p:txBody>
            <a:bodyPr wrap="square" lIns="0" tIns="0" rIns="0" bIns="0" rtlCol="0"/>
            <a:lstStyle/>
            <a:p/>
          </p:txBody>
        </p:sp>
        <p:sp>
          <p:nvSpPr>
            <p:cNvPr id="19" name="object 19" descr=""/>
            <p:cNvSpPr/>
            <p:nvPr/>
          </p:nvSpPr>
          <p:spPr>
            <a:xfrm>
              <a:off x="6968945" y="9664788"/>
              <a:ext cx="5859780" cy="2721610"/>
            </a:xfrm>
            <a:custGeom>
              <a:avLst/>
              <a:gdLst/>
              <a:ahLst/>
              <a:cxnLst/>
              <a:rect l="l" t="t" r="r" b="b"/>
              <a:pathLst>
                <a:path w="5859780" h="2721609">
                  <a:moveTo>
                    <a:pt x="17910" y="17910"/>
                  </a:moveTo>
                  <a:lnTo>
                    <a:pt x="17910" y="2703471"/>
                  </a:lnTo>
                </a:path>
                <a:path w="5859780" h="2721609">
                  <a:moveTo>
                    <a:pt x="1970880" y="17910"/>
                  </a:moveTo>
                  <a:lnTo>
                    <a:pt x="1970880" y="877595"/>
                  </a:lnTo>
                </a:path>
                <a:path w="5859780" h="2721609">
                  <a:moveTo>
                    <a:pt x="3923851" y="17910"/>
                  </a:moveTo>
                  <a:lnTo>
                    <a:pt x="3923851" y="877595"/>
                  </a:lnTo>
                </a:path>
                <a:path w="5859780" h="2721609">
                  <a:moveTo>
                    <a:pt x="5841854" y="17910"/>
                  </a:moveTo>
                  <a:lnTo>
                    <a:pt x="5841854" y="2703471"/>
                  </a:lnTo>
                </a:path>
                <a:path w="5859780" h="2721609">
                  <a:moveTo>
                    <a:pt x="0" y="0"/>
                  </a:moveTo>
                  <a:lnTo>
                    <a:pt x="5859764" y="0"/>
                  </a:lnTo>
                </a:path>
                <a:path w="5859780" h="2721609">
                  <a:moveTo>
                    <a:pt x="0" y="895505"/>
                  </a:moveTo>
                  <a:lnTo>
                    <a:pt x="5859764" y="895505"/>
                  </a:lnTo>
                </a:path>
                <a:path w="5859780" h="2721609">
                  <a:moveTo>
                    <a:pt x="0" y="1825876"/>
                  </a:moveTo>
                  <a:lnTo>
                    <a:pt x="5859764" y="1825876"/>
                  </a:lnTo>
                </a:path>
                <a:path w="5859780" h="2721609">
                  <a:moveTo>
                    <a:pt x="0" y="2721381"/>
                  </a:moveTo>
                  <a:lnTo>
                    <a:pt x="5859764" y="2721381"/>
                  </a:lnTo>
                </a:path>
              </a:pathLst>
            </a:custGeom>
            <a:ln w="35820">
              <a:solidFill>
                <a:srgbClr val="000000"/>
              </a:solidFill>
            </a:ln>
          </p:spPr>
          <p:txBody>
            <a:bodyPr wrap="square" lIns="0" tIns="0" rIns="0" bIns="0" rtlCol="0"/>
            <a:lstStyle/>
            <a:p/>
          </p:txBody>
        </p:sp>
      </p:grpSp>
      <p:pic>
        <p:nvPicPr>
          <p:cNvPr id="20" name="object 20" descr=""/>
          <p:cNvPicPr/>
          <p:nvPr/>
        </p:nvPicPr>
        <p:blipFill>
          <a:blip r:embed="rId5" cstate="print"/>
          <a:stretch>
            <a:fillRect/>
          </a:stretch>
        </p:blipFill>
        <p:spPr>
          <a:xfrm>
            <a:off x="1456494" y="12946133"/>
            <a:ext cx="5140201" cy="2623831"/>
          </a:xfrm>
          <a:prstGeom prst="rect">
            <a:avLst/>
          </a:prstGeom>
        </p:spPr>
      </p:pic>
      <p:sp>
        <p:nvSpPr>
          <p:cNvPr id="21" name="object 21" descr=""/>
          <p:cNvSpPr txBox="1"/>
          <p:nvPr/>
        </p:nvSpPr>
        <p:spPr>
          <a:xfrm>
            <a:off x="7623224" y="13136080"/>
            <a:ext cx="668655" cy="323850"/>
          </a:xfrm>
          <a:prstGeom prst="rect">
            <a:avLst/>
          </a:prstGeom>
        </p:spPr>
        <p:txBody>
          <a:bodyPr wrap="square" lIns="0" tIns="0" rIns="0" bIns="0" rtlCol="0" vert="horz">
            <a:spAutoFit/>
          </a:bodyPr>
          <a:lstStyle/>
          <a:p>
            <a:pPr>
              <a:lnSpc>
                <a:spcPts val="2550"/>
              </a:lnSpc>
            </a:pPr>
            <a:r>
              <a:rPr dirty="0" sz="2800" spc="-200">
                <a:latin typeface="Times New Roman"/>
                <a:ea typeface="Times New Roman"/>
                <a:cs typeface="Times New Roman"/>
                <a:sym typeface="Times New Roman"/>
              </a:rPr>
              <a:t>function</a:t>
            </a:r>
            <a:endParaRPr sz="2800">
              <a:latin typeface="SimSun"/>
              <a:cs typeface="SimSun"/>
            </a:endParaRPr>
          </a:p>
        </p:txBody>
      </p:sp>
      <p:sp>
        <p:nvSpPr>
          <p:cNvPr id="22" name="object 22" descr=""/>
          <p:cNvSpPr txBox="1"/>
          <p:nvPr/>
        </p:nvSpPr>
        <p:spPr>
          <a:xfrm>
            <a:off x="9564539" y="13139087"/>
            <a:ext cx="668655" cy="320675"/>
          </a:xfrm>
          <a:prstGeom prst="rect">
            <a:avLst/>
          </a:prstGeom>
        </p:spPr>
        <p:txBody>
          <a:bodyPr wrap="square" lIns="0" tIns="0" rIns="0" bIns="0" rtlCol="0" vert="horz">
            <a:spAutoFit/>
          </a:bodyPr>
          <a:lstStyle/>
          <a:p>
            <a:pPr>
              <a:lnSpc>
                <a:spcPts val="2520"/>
              </a:lnSpc>
            </a:pPr>
            <a:r>
              <a:rPr dirty="0" sz="2800" spc="-200">
                <a:latin typeface="Times New Roman"/>
                <a:ea typeface="Times New Roman"/>
                <a:cs typeface="Times New Roman"/>
                <a:sym typeface="Times New Roman"/>
              </a:rPr>
              <a:t>Instructions</a:t>
            </a:r>
            <a:endParaRPr sz="2800">
              <a:latin typeface="SimSun"/>
              <a:cs typeface="SimSun"/>
            </a:endParaRPr>
          </a:p>
        </p:txBody>
      </p:sp>
      <p:sp>
        <p:nvSpPr>
          <p:cNvPr id="23" name="object 23" descr=""/>
          <p:cNvSpPr txBox="1"/>
          <p:nvPr/>
        </p:nvSpPr>
        <p:spPr>
          <a:xfrm>
            <a:off x="11505855" y="13138419"/>
            <a:ext cx="668655" cy="320675"/>
          </a:xfrm>
          <a:prstGeom prst="rect">
            <a:avLst/>
          </a:prstGeom>
        </p:spPr>
        <p:txBody>
          <a:bodyPr wrap="square" lIns="0" tIns="0" rIns="0" bIns="0" rtlCol="0" vert="horz">
            <a:spAutoFit/>
          </a:bodyPr>
          <a:lstStyle/>
          <a:p>
            <a:pPr>
              <a:lnSpc>
                <a:spcPts val="2525"/>
              </a:lnSpc>
            </a:pPr>
            <a:r>
              <a:rPr dirty="0" sz="2800" spc="-200">
                <a:latin typeface="Times New Roman"/>
                <a:ea typeface="Times New Roman"/>
                <a:cs typeface="Times New Roman"/>
                <a:sym typeface="Times New Roman"/>
              </a:rPr>
              <a:t>Remarks</a:t>
            </a:r>
            <a:endParaRPr sz="2800">
              <a:latin typeface="SimSun"/>
              <a:cs typeface="SimSun"/>
            </a:endParaRPr>
          </a:p>
        </p:txBody>
      </p:sp>
      <p:sp>
        <p:nvSpPr>
          <p:cNvPr id="24" name="object 24" descr=""/>
          <p:cNvSpPr txBox="1"/>
          <p:nvPr/>
        </p:nvSpPr>
        <p:spPr>
          <a:xfrm>
            <a:off x="7393331" y="14031585"/>
            <a:ext cx="5011420" cy="1310005"/>
          </a:xfrm>
          <a:prstGeom prst="rect">
            <a:avLst/>
          </a:prstGeom>
        </p:spPr>
        <p:txBody>
          <a:bodyPr wrap="square" lIns="0" tIns="0" rIns="0" bIns="0" rtlCol="0" vert="horz">
            <a:spAutoFit/>
          </a:bodyPr>
          <a:lstStyle/>
          <a:p>
            <a:pPr marL="277495">
              <a:lnSpc>
                <a:spcPts val="2785"/>
              </a:lnSpc>
            </a:pPr>
            <a:r>
              <a:rPr dirty="0" sz="2800" spc="-220">
                <a:latin typeface="Times New Roman"/>
                <a:ea typeface="Times New Roman"/>
                <a:cs typeface="Times New Roman"/>
                <a:sym typeface="Times New Roman"/>
              </a:rPr>
              <a:t>Read the installation angle. Be careful not to exceed 5 degrees</a:t>
            </a:r>
            <a:r>
              <a:rPr dirty="0" sz="2800" spc="-180">
                <a:solidFill>
                  <a:srgbClr val="DE4F36"/>
                </a:solidFill>
                <a:latin typeface="SimSun"/>
                <a:cs typeface="SimSun"/>
              </a:rPr>
              <a:t/>
            </a:r>
            <a:r>
              <a:rPr dirty="0" sz="3050" spc="-50">
                <a:solidFill>
                  <a:srgbClr val="DE4F36"/>
                </a:solidFill>
                <a:latin typeface="Arial"/>
                <a:cs typeface="Arial"/>
              </a:rPr>
              <a:t/>
            </a:r>
            <a:endParaRPr sz="3050">
              <a:latin typeface="Arial"/>
              <a:cs typeface="Arial"/>
            </a:endParaRPr>
          </a:p>
          <a:p>
            <a:pPr>
              <a:lnSpc>
                <a:spcPct val="100000"/>
              </a:lnSpc>
              <a:spcBef>
                <a:spcPts val="819"/>
              </a:spcBef>
            </a:pPr>
            <a:endParaRPr sz="2600">
              <a:latin typeface="Arial"/>
              <a:cs typeface="Arial"/>
            </a:endParaRPr>
          </a:p>
          <a:p>
            <a:pPr>
              <a:lnSpc>
                <a:spcPct val="100000"/>
              </a:lnSpc>
              <a:spcBef>
                <a:spcPts val="5"/>
              </a:spcBef>
            </a:pPr>
            <a:r>
              <a:rPr dirty="0" sz="2800" spc="-180">
                <a:latin typeface="Times New Roman"/>
                <a:ea typeface="Times New Roman"/>
                <a:cs typeface="Times New Roman"/>
                <a:sym typeface="Times New Roman"/>
              </a:rPr>
              <a:t>If the value is greater than 5, long press the top button for three seconds to calibrate</a:t>
            </a:r>
            <a:r>
              <a:rPr dirty="0" sz="3050" spc="-10">
                <a:latin typeface="Arial"/>
                <a:cs typeface="Arial"/>
              </a:rPr>
              <a:t/>
            </a:r>
            <a:r>
              <a:rPr dirty="0" sz="2800" spc="-210">
                <a:latin typeface="SimSun"/>
                <a:cs typeface="SimSun"/>
              </a:rPr>
              <a:t/>
            </a:r>
            <a:endParaRPr sz="2800">
              <a:latin typeface="SimSun"/>
              <a:cs typeface="SimSun"/>
            </a:endParaRPr>
          </a:p>
        </p:txBody>
      </p:sp>
      <p:grpSp>
        <p:nvGrpSpPr>
          <p:cNvPr id="25" name="object 25" descr=""/>
          <p:cNvGrpSpPr/>
          <p:nvPr/>
        </p:nvGrpSpPr>
        <p:grpSpPr>
          <a:xfrm>
            <a:off x="6968945" y="12839081"/>
            <a:ext cx="5859780" cy="2837180"/>
            <a:chOff x="6968945" y="12839081"/>
            <a:chExt cx="5859780" cy="2837180"/>
          </a:xfrm>
        </p:grpSpPr>
        <p:sp>
          <p:nvSpPr>
            <p:cNvPr id="26" name="object 26" descr=""/>
            <p:cNvSpPr/>
            <p:nvPr/>
          </p:nvSpPr>
          <p:spPr>
            <a:xfrm>
              <a:off x="6986854" y="12874649"/>
              <a:ext cx="5824220" cy="2766060"/>
            </a:xfrm>
            <a:custGeom>
              <a:avLst/>
              <a:gdLst/>
              <a:ahLst/>
              <a:cxnLst/>
              <a:rect l="l" t="t" r="r" b="b"/>
              <a:pathLst>
                <a:path w="5824220" h="2766059">
                  <a:moveTo>
                    <a:pt x="5823940" y="254"/>
                  </a:moveTo>
                  <a:lnTo>
                    <a:pt x="3882631" y="254"/>
                  </a:lnTo>
                  <a:lnTo>
                    <a:pt x="1941309" y="254"/>
                  </a:lnTo>
                  <a:lnTo>
                    <a:pt x="1941309" y="0"/>
                  </a:lnTo>
                  <a:lnTo>
                    <a:pt x="0" y="0"/>
                  </a:lnTo>
                  <a:lnTo>
                    <a:pt x="0" y="859790"/>
                  </a:lnTo>
                  <a:lnTo>
                    <a:pt x="0" y="2766060"/>
                  </a:lnTo>
                  <a:lnTo>
                    <a:pt x="5823940" y="2766060"/>
                  </a:lnTo>
                  <a:lnTo>
                    <a:pt x="5823940" y="859942"/>
                  </a:lnTo>
                  <a:lnTo>
                    <a:pt x="5823940" y="859790"/>
                  </a:lnTo>
                  <a:lnTo>
                    <a:pt x="5823940" y="254"/>
                  </a:lnTo>
                  <a:close/>
                </a:path>
              </a:pathLst>
            </a:custGeom>
            <a:solidFill>
              <a:srgbClr val="000000"/>
            </a:solidFill>
          </p:spPr>
          <p:txBody>
            <a:bodyPr wrap="square" lIns="0" tIns="0" rIns="0" bIns="0" rtlCol="0"/>
            <a:lstStyle/>
            <a:p/>
          </p:txBody>
        </p:sp>
        <p:sp>
          <p:nvSpPr>
            <p:cNvPr id="27" name="object 27" descr=""/>
            <p:cNvSpPr/>
            <p:nvPr/>
          </p:nvSpPr>
          <p:spPr>
            <a:xfrm>
              <a:off x="6968945" y="12856991"/>
              <a:ext cx="5859780" cy="2801620"/>
            </a:xfrm>
            <a:custGeom>
              <a:avLst/>
              <a:gdLst/>
              <a:ahLst/>
              <a:cxnLst/>
              <a:rect l="l" t="t" r="r" b="b"/>
              <a:pathLst>
                <a:path w="5859780" h="2801619">
                  <a:moveTo>
                    <a:pt x="17910" y="17910"/>
                  </a:moveTo>
                  <a:lnTo>
                    <a:pt x="17910" y="2783414"/>
                  </a:lnTo>
                </a:path>
                <a:path w="5859780" h="2801619">
                  <a:moveTo>
                    <a:pt x="1959224" y="17910"/>
                  </a:moveTo>
                  <a:lnTo>
                    <a:pt x="1959224" y="877595"/>
                  </a:lnTo>
                </a:path>
                <a:path w="5859780" h="2801619">
                  <a:moveTo>
                    <a:pt x="3900539" y="17910"/>
                  </a:moveTo>
                  <a:lnTo>
                    <a:pt x="3900539" y="877595"/>
                  </a:lnTo>
                </a:path>
                <a:path w="5859780" h="2801619">
                  <a:moveTo>
                    <a:pt x="5841854" y="17910"/>
                  </a:moveTo>
                  <a:lnTo>
                    <a:pt x="5841854" y="2783414"/>
                  </a:lnTo>
                </a:path>
                <a:path w="5859780" h="2801619">
                  <a:moveTo>
                    <a:pt x="0" y="0"/>
                  </a:moveTo>
                  <a:lnTo>
                    <a:pt x="5859764" y="0"/>
                  </a:lnTo>
                </a:path>
                <a:path w="5859780" h="2801619">
                  <a:moveTo>
                    <a:pt x="0" y="895505"/>
                  </a:moveTo>
                  <a:lnTo>
                    <a:pt x="5859764" y="895505"/>
                  </a:lnTo>
                </a:path>
                <a:path w="5859780" h="2801619">
                  <a:moveTo>
                    <a:pt x="0" y="1791011"/>
                  </a:moveTo>
                  <a:lnTo>
                    <a:pt x="5859764" y="1791011"/>
                  </a:lnTo>
                </a:path>
                <a:path w="5859780" h="2801619">
                  <a:moveTo>
                    <a:pt x="0" y="2801324"/>
                  </a:moveTo>
                  <a:lnTo>
                    <a:pt x="5859764" y="2801324"/>
                  </a:lnTo>
                </a:path>
              </a:pathLst>
            </a:custGeom>
            <a:ln w="35820">
              <a:solidFill>
                <a:srgbClr val="000000"/>
              </a:solidFill>
            </a:ln>
          </p:spPr>
          <p:txBody>
            <a:bodyPr wrap="square" lIns="0" tIns="0" rIns="0" bIns="0" rtlCol="0"/>
            <a:lstStyle/>
            <a:p/>
          </p:txBody>
        </p:sp>
      </p:grpSp>
      <p:pic>
        <p:nvPicPr>
          <p:cNvPr id="28" name="object 28" descr=""/>
          <p:cNvPicPr/>
          <p:nvPr/>
        </p:nvPicPr>
        <p:blipFill>
          <a:blip r:embed="rId6" cstate="print"/>
          <a:stretch>
            <a:fillRect/>
          </a:stretch>
        </p:blipFill>
        <p:spPr>
          <a:xfrm>
            <a:off x="1421526" y="16178119"/>
            <a:ext cx="5140201" cy="2731291"/>
          </a:xfrm>
          <a:prstGeom prst="rect">
            <a:avLst/>
          </a:prstGeom>
        </p:spPr>
      </p:pic>
      <p:sp>
        <p:nvSpPr>
          <p:cNvPr id="29" name="object 29" descr=""/>
          <p:cNvSpPr txBox="1"/>
          <p:nvPr/>
        </p:nvSpPr>
        <p:spPr>
          <a:xfrm>
            <a:off x="1239312" y="1345248"/>
            <a:ext cx="1827530" cy="531495"/>
          </a:xfrm>
          <a:prstGeom prst="rect">
            <a:avLst/>
          </a:prstGeom>
        </p:spPr>
        <p:txBody>
          <a:bodyPr wrap="square" lIns="0" tIns="14604" rIns="0" bIns="0" rtlCol="0" vert="horz">
            <a:spAutoFit/>
          </a:bodyPr>
          <a:lstStyle/>
          <a:p>
            <a:pPr marL="12700">
              <a:lnSpc>
                <a:spcPct val="100000"/>
              </a:lnSpc>
              <a:spcBef>
                <a:spcPts val="114"/>
              </a:spcBef>
            </a:pPr>
            <a:r>
              <a:rPr dirty="0" sz="3300" spc="254">
                <a:solidFill>
                  <a:srgbClr val="2346E9"/>
                </a:solidFill>
                <a:latin typeface="Times New Roman"/>
                <a:ea typeface="Times New Roman"/>
                <a:cs typeface="Times New Roman"/>
                <a:sym typeface="Times New Roman"/>
              </a:rPr>
              <a:t>Installation method</a:t>
            </a:r>
            <a:endParaRPr sz="3300">
              <a:latin typeface="SimSun"/>
              <a:cs typeface="SimSun"/>
            </a:endParaRPr>
          </a:p>
        </p:txBody>
      </p:sp>
      <p:sp>
        <p:nvSpPr>
          <p:cNvPr id="30" name="object 30" descr=""/>
          <p:cNvSpPr txBox="1"/>
          <p:nvPr/>
        </p:nvSpPr>
        <p:spPr>
          <a:xfrm>
            <a:off x="1228728" y="8530555"/>
            <a:ext cx="2297430" cy="530225"/>
          </a:xfrm>
          <a:prstGeom prst="rect">
            <a:avLst/>
          </a:prstGeom>
        </p:spPr>
        <p:txBody>
          <a:bodyPr wrap="square" lIns="0" tIns="13970" rIns="0" bIns="0" rtlCol="0" vert="horz">
            <a:spAutoFit/>
          </a:bodyPr>
          <a:lstStyle/>
          <a:p>
            <a:pPr marL="12700">
              <a:lnSpc>
                <a:spcPct val="100000"/>
              </a:lnSpc>
              <a:spcBef>
                <a:spcPts val="110"/>
              </a:spcBef>
            </a:pPr>
            <a:r>
              <a:rPr dirty="0" sz="3300" spc="380">
                <a:solidFill>
                  <a:srgbClr val="2346E9"/>
                </a:solidFill>
                <a:latin typeface="Times New Roman"/>
                <a:ea typeface="Times New Roman"/>
                <a:cs typeface="Times New Roman"/>
                <a:sym typeface="Times New Roman"/>
              </a:rPr>
              <a:t>Display board usage</a:t>
            </a:r>
            <a:r>
              <a:rPr dirty="0" sz="3250" spc="420">
                <a:solidFill>
                  <a:srgbClr val="2346E9"/>
                </a:solidFill>
                <a:latin typeface="SimSun"/>
                <a:cs typeface="SimSun"/>
              </a:rPr>
              <a:t/>
            </a:r>
            <a:r>
              <a:rPr dirty="0" sz="3300" spc="220">
                <a:solidFill>
                  <a:srgbClr val="2346E9"/>
                </a:solidFill>
                <a:latin typeface="SimSun"/>
                <a:cs typeface="SimSun"/>
              </a:rPr>
              <a:t/>
            </a:r>
            <a:endParaRPr sz="3300">
              <a:latin typeface="SimSun"/>
              <a:cs typeface="SimSun"/>
            </a:endParaRPr>
          </a:p>
        </p:txBody>
      </p:sp>
      <p:sp>
        <p:nvSpPr>
          <p:cNvPr id="31" name="object 31" descr=""/>
          <p:cNvSpPr txBox="1"/>
          <p:nvPr/>
        </p:nvSpPr>
        <p:spPr>
          <a:xfrm>
            <a:off x="7593993" y="16475116"/>
            <a:ext cx="668655" cy="323850"/>
          </a:xfrm>
          <a:prstGeom prst="rect">
            <a:avLst/>
          </a:prstGeom>
        </p:spPr>
        <p:txBody>
          <a:bodyPr wrap="square" lIns="0" tIns="0" rIns="0" bIns="0" rtlCol="0" vert="horz">
            <a:spAutoFit/>
          </a:bodyPr>
          <a:lstStyle/>
          <a:p>
            <a:pPr>
              <a:lnSpc>
                <a:spcPts val="2550"/>
              </a:lnSpc>
            </a:pPr>
            <a:r>
              <a:rPr dirty="0" sz="2800" spc="-200">
                <a:latin typeface="Times New Roman"/>
                <a:ea typeface="Times New Roman"/>
                <a:cs typeface="Times New Roman"/>
                <a:sym typeface="Times New Roman"/>
              </a:rPr>
              <a:t>function</a:t>
            </a:r>
            <a:endParaRPr sz="2800">
              <a:latin typeface="SimSun"/>
              <a:cs typeface="SimSun"/>
            </a:endParaRPr>
          </a:p>
        </p:txBody>
      </p:sp>
      <p:sp>
        <p:nvSpPr>
          <p:cNvPr id="32" name="object 32" descr=""/>
          <p:cNvSpPr txBox="1"/>
          <p:nvPr/>
        </p:nvSpPr>
        <p:spPr>
          <a:xfrm>
            <a:off x="9546964" y="16478125"/>
            <a:ext cx="668655" cy="320675"/>
          </a:xfrm>
          <a:prstGeom prst="rect">
            <a:avLst/>
          </a:prstGeom>
        </p:spPr>
        <p:txBody>
          <a:bodyPr wrap="square" lIns="0" tIns="0" rIns="0" bIns="0" rtlCol="0" vert="horz">
            <a:spAutoFit/>
          </a:bodyPr>
          <a:lstStyle/>
          <a:p>
            <a:pPr>
              <a:lnSpc>
                <a:spcPts val="2520"/>
              </a:lnSpc>
            </a:pPr>
            <a:r>
              <a:rPr dirty="0" sz="2800" spc="-200">
                <a:latin typeface="Times New Roman"/>
                <a:ea typeface="Times New Roman"/>
                <a:cs typeface="Times New Roman"/>
                <a:sym typeface="Times New Roman"/>
              </a:rPr>
              <a:t>Instructions</a:t>
            </a:r>
            <a:endParaRPr sz="2800">
              <a:latin typeface="SimSun"/>
              <a:cs typeface="SimSun"/>
            </a:endParaRPr>
          </a:p>
        </p:txBody>
      </p:sp>
      <p:sp>
        <p:nvSpPr>
          <p:cNvPr id="33" name="object 33" descr=""/>
          <p:cNvSpPr txBox="1"/>
          <p:nvPr/>
        </p:nvSpPr>
        <p:spPr>
          <a:xfrm>
            <a:off x="11499935" y="16477457"/>
            <a:ext cx="668655" cy="320675"/>
          </a:xfrm>
          <a:prstGeom prst="rect">
            <a:avLst/>
          </a:prstGeom>
        </p:spPr>
        <p:txBody>
          <a:bodyPr wrap="square" lIns="0" tIns="0" rIns="0" bIns="0" rtlCol="0" vert="horz">
            <a:spAutoFit/>
          </a:bodyPr>
          <a:lstStyle/>
          <a:p>
            <a:pPr>
              <a:lnSpc>
                <a:spcPts val="2525"/>
              </a:lnSpc>
            </a:pPr>
            <a:r>
              <a:rPr dirty="0" sz="2800" spc="-200">
                <a:latin typeface="Times New Roman"/>
                <a:ea typeface="Times New Roman"/>
                <a:cs typeface="Times New Roman"/>
                <a:sym typeface="Times New Roman"/>
              </a:rPr>
              <a:t>Remarks</a:t>
            </a:r>
            <a:endParaRPr sz="2800">
              <a:latin typeface="SimSun"/>
              <a:cs typeface="SimSun"/>
            </a:endParaRPr>
          </a:p>
        </p:txBody>
      </p:sp>
      <p:sp>
        <p:nvSpPr>
          <p:cNvPr id="34" name="object 34" descr=""/>
          <p:cNvSpPr txBox="1"/>
          <p:nvPr/>
        </p:nvSpPr>
        <p:spPr>
          <a:xfrm>
            <a:off x="7157014" y="17388533"/>
            <a:ext cx="5448935" cy="1280160"/>
          </a:xfrm>
          <a:prstGeom prst="rect">
            <a:avLst/>
          </a:prstGeom>
        </p:spPr>
        <p:txBody>
          <a:bodyPr wrap="square" lIns="0" tIns="0" rIns="0" bIns="0" rtlCol="0" vert="horz">
            <a:spAutoFit/>
          </a:bodyPr>
          <a:lstStyle/>
          <a:p>
            <a:pPr algn="ctr">
              <a:lnSpc>
                <a:spcPts val="2785"/>
              </a:lnSpc>
            </a:pPr>
            <a:r>
              <a:rPr dirty="0" sz="2800" spc="-200">
                <a:latin typeface="Times New Roman"/>
                <a:ea typeface="Times New Roman"/>
                <a:cs typeface="Times New Roman"/>
                <a:sym typeface="Times New Roman"/>
              </a:rPr>
              <a:t>Read the echo quality of the installed sensor, which is at 39 full value</a:t>
            </a:r>
            <a:r>
              <a:rPr dirty="0" sz="3050" spc="-10">
                <a:solidFill>
                  <a:srgbClr val="DE4F36"/>
                </a:solidFill>
                <a:latin typeface="Arial"/>
                <a:cs typeface="Arial"/>
              </a:rPr>
              <a:t/>
            </a:r>
            <a:r>
              <a:rPr dirty="0" sz="2800" spc="-130">
                <a:solidFill>
                  <a:srgbClr val="DE4F36"/>
                </a:solidFill>
                <a:latin typeface="SimSun"/>
                <a:cs typeface="SimSun"/>
              </a:rPr>
              <a:t/>
            </a:r>
            <a:endParaRPr sz="2800">
              <a:latin typeface="SimSun"/>
              <a:cs typeface="SimSun"/>
            </a:endParaRPr>
          </a:p>
          <a:p>
            <a:pPr>
              <a:lnSpc>
                <a:spcPct val="100000"/>
              </a:lnSpc>
              <a:spcBef>
                <a:spcPts val="240"/>
              </a:spcBef>
            </a:pPr>
            <a:endParaRPr sz="2600">
              <a:latin typeface="SimSun"/>
              <a:cs typeface="SimSun"/>
            </a:endParaRPr>
          </a:p>
          <a:p>
            <a:pPr algn="ctr">
              <a:lnSpc>
                <a:spcPct val="100000"/>
              </a:lnSpc>
              <a:spcBef>
                <a:spcPts val="5"/>
              </a:spcBef>
            </a:pPr>
            <a:r>
              <a:rPr dirty="0" sz="2800" spc="-180">
                <a:solidFill>
                  <a:srgbClr val="DE4F36"/>
                </a:solidFill>
                <a:latin typeface="Times New Roman"/>
                <a:ea typeface="Times New Roman"/>
                <a:cs typeface="Times New Roman"/>
                <a:sym typeface="Times New Roman"/>
              </a:rPr>
              <a:t>If it is below 20, press and hold the top button for three seconds to calibrate</a:t>
            </a:r>
            <a:r>
              <a:rPr dirty="0" sz="3050" spc="-10">
                <a:solidFill>
                  <a:srgbClr val="DE4F36"/>
                </a:solidFill>
                <a:latin typeface="Arial"/>
                <a:cs typeface="Arial"/>
              </a:rPr>
              <a:t/>
            </a:r>
            <a:r>
              <a:rPr dirty="0" sz="2800" spc="-180">
                <a:solidFill>
                  <a:srgbClr val="DE4F36"/>
                </a:solidFill>
                <a:latin typeface="SimSun"/>
                <a:cs typeface="SimSun"/>
              </a:rPr>
              <a:t/>
            </a:r>
            <a:r>
              <a:rPr dirty="0" sz="2800" spc="-190">
                <a:latin typeface="SimSun"/>
                <a:cs typeface="SimSun"/>
              </a:rPr>
              <a:t/>
            </a:r>
            <a:endParaRPr sz="2800">
              <a:latin typeface="SimSun"/>
              <a:cs typeface="SimSun"/>
            </a:endParaRPr>
          </a:p>
        </p:txBody>
      </p:sp>
      <p:grpSp>
        <p:nvGrpSpPr>
          <p:cNvPr id="35" name="object 35" descr=""/>
          <p:cNvGrpSpPr/>
          <p:nvPr/>
        </p:nvGrpSpPr>
        <p:grpSpPr>
          <a:xfrm>
            <a:off x="6933977" y="16178119"/>
            <a:ext cx="5895340" cy="2764155"/>
            <a:chOff x="6933977" y="16178119"/>
            <a:chExt cx="5895340" cy="2764155"/>
          </a:xfrm>
        </p:grpSpPr>
        <p:sp>
          <p:nvSpPr>
            <p:cNvPr id="36" name="object 36" descr=""/>
            <p:cNvSpPr/>
            <p:nvPr/>
          </p:nvSpPr>
          <p:spPr>
            <a:xfrm>
              <a:off x="6951878" y="16213683"/>
              <a:ext cx="5859145" cy="2692400"/>
            </a:xfrm>
            <a:custGeom>
              <a:avLst/>
              <a:gdLst/>
              <a:ahLst/>
              <a:cxnLst/>
              <a:rect l="l" t="t" r="r" b="b"/>
              <a:pathLst>
                <a:path w="5859145" h="2692400">
                  <a:moveTo>
                    <a:pt x="5858916" y="266"/>
                  </a:moveTo>
                  <a:lnTo>
                    <a:pt x="3905948" y="266"/>
                  </a:lnTo>
                  <a:lnTo>
                    <a:pt x="1952967" y="266"/>
                  </a:lnTo>
                  <a:lnTo>
                    <a:pt x="1952967" y="0"/>
                  </a:lnTo>
                  <a:lnTo>
                    <a:pt x="0" y="0"/>
                  </a:lnTo>
                  <a:lnTo>
                    <a:pt x="0" y="859790"/>
                  </a:lnTo>
                  <a:lnTo>
                    <a:pt x="0" y="2692400"/>
                  </a:lnTo>
                  <a:lnTo>
                    <a:pt x="5858916" y="2692400"/>
                  </a:lnTo>
                  <a:lnTo>
                    <a:pt x="5858916" y="859942"/>
                  </a:lnTo>
                  <a:lnTo>
                    <a:pt x="5858916" y="859790"/>
                  </a:lnTo>
                  <a:lnTo>
                    <a:pt x="5858916" y="266"/>
                  </a:lnTo>
                  <a:close/>
                </a:path>
              </a:pathLst>
            </a:custGeom>
            <a:solidFill>
              <a:srgbClr val="000000"/>
            </a:solidFill>
          </p:spPr>
          <p:txBody>
            <a:bodyPr wrap="square" lIns="0" tIns="0" rIns="0" bIns="0" rtlCol="0"/>
            <a:lstStyle/>
            <a:p/>
          </p:txBody>
        </p:sp>
        <p:sp>
          <p:nvSpPr>
            <p:cNvPr id="37" name="object 37" descr=""/>
            <p:cNvSpPr/>
            <p:nvPr/>
          </p:nvSpPr>
          <p:spPr>
            <a:xfrm>
              <a:off x="6933977" y="16196029"/>
              <a:ext cx="5895340" cy="2727960"/>
            </a:xfrm>
            <a:custGeom>
              <a:avLst/>
              <a:gdLst/>
              <a:ahLst/>
              <a:cxnLst/>
              <a:rect l="l" t="t" r="r" b="b"/>
              <a:pathLst>
                <a:path w="5895340" h="2727959">
                  <a:moveTo>
                    <a:pt x="17910" y="17910"/>
                  </a:moveTo>
                  <a:lnTo>
                    <a:pt x="17910" y="2709998"/>
                  </a:lnTo>
                </a:path>
                <a:path w="5895340" h="2727959">
                  <a:moveTo>
                    <a:pt x="1970880" y="17910"/>
                  </a:moveTo>
                  <a:lnTo>
                    <a:pt x="1970880" y="877595"/>
                  </a:lnTo>
                </a:path>
                <a:path w="5895340" h="2727959">
                  <a:moveTo>
                    <a:pt x="3923851" y="17910"/>
                  </a:moveTo>
                  <a:lnTo>
                    <a:pt x="3923851" y="877595"/>
                  </a:lnTo>
                </a:path>
                <a:path w="5895340" h="2727959">
                  <a:moveTo>
                    <a:pt x="5876822" y="17910"/>
                  </a:moveTo>
                  <a:lnTo>
                    <a:pt x="5876822" y="2709998"/>
                  </a:lnTo>
                </a:path>
                <a:path w="5895340" h="2727959">
                  <a:moveTo>
                    <a:pt x="0" y="0"/>
                  </a:moveTo>
                  <a:lnTo>
                    <a:pt x="5894732" y="0"/>
                  </a:lnTo>
                </a:path>
                <a:path w="5895340" h="2727959">
                  <a:moveTo>
                    <a:pt x="0" y="895505"/>
                  </a:moveTo>
                  <a:lnTo>
                    <a:pt x="5894732" y="895505"/>
                  </a:lnTo>
                </a:path>
                <a:path w="5895340" h="2727959">
                  <a:moveTo>
                    <a:pt x="0" y="1832403"/>
                  </a:moveTo>
                  <a:lnTo>
                    <a:pt x="5894732" y="1832403"/>
                  </a:lnTo>
                </a:path>
                <a:path w="5895340" h="2727959">
                  <a:moveTo>
                    <a:pt x="0" y="2727908"/>
                  </a:moveTo>
                  <a:lnTo>
                    <a:pt x="5894732" y="2727908"/>
                  </a:lnTo>
                </a:path>
              </a:pathLst>
            </a:custGeom>
            <a:ln w="35820">
              <a:solidFill>
                <a:srgbClr val="000000"/>
              </a:solidFill>
            </a:ln>
          </p:spPr>
          <p:txBody>
            <a:bodyPr wrap="square" lIns="0" tIns="0" rIns="0" bIns="0" rtlCol="0"/>
            <a:lstStyle/>
            <a:p/>
          </p:txBody>
        </p:sp>
      </p:grpSp>
      <p:sp>
        <p:nvSpPr>
          <p:cNvPr id="38" name="object 38" descr=""/>
          <p:cNvSpPr txBox="1">
            <a:spLocks noGrp="1"/>
          </p:cNvSpPr>
          <p:nvPr>
            <p:ph type="sldNum" idx="7" sz="quarter"/>
          </p:nvPr>
        </p:nvSpPr>
        <p:spPr>
          <a:prstGeom prst="rect"/>
        </p:spPr>
        <p:txBody>
          <a:bodyPr wrap="square" lIns="0" tIns="0" rIns="0" bIns="0" rtlCol="0" vert="horz">
            <a:spAutoFit/>
          </a:bodyPr>
          <a:lstStyle/>
          <a:p>
            <a:pPr marL="38100">
              <a:lnSpc>
                <a:spcPts val="2530"/>
              </a:lnSpc>
            </a:pPr>
            <a:r>
              <a:rPr dirty="0" spc="-295">
                <a:latin typeface="Times New Roman"/>
                <a:ea typeface="Times New Roman"/>
                <a:cs typeface="Times New Roman"/>
                <a:sym typeface="Times New Roman"/>
              </a:rPr>
              <a:t>8/10</a:t>
            </a:r>
            <a:r>
              <a:rPr dirty="0" spc="-295"/>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Application>Microsoft Office PowerPoint</Application>
  <PresentationFormat>On-screen Show (4:3)</PresentationFormat>
  <ScaleCrop>false</ScaleCrop>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北斗星云 】_ 李飞</dc:creator>
  <cp:keywords>DAFpyYLVIWw,BADi_s3mJ5o</cp:keywords>
  <dc:title>超声波规格安装说明书</dc:title>
  <dcterms:created xsi:type="dcterms:W3CDTF">2025-11-13T02:25:49Z</dcterms:created>
  <dcterms:modified xsi:type="dcterms:W3CDTF">2025-11-13T02:25:49Z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2023-07-29T00:00:00Z</vt:filetime>
  </property>
  <property fmtid="{D5CDD505-2E9C-101B-9397-08002B2CF9AE}" pid="3" name="Creator">
    <vt:lpwstr>Canva</vt:lpwstr>
  </property>
  <property fmtid="{D5CDD505-2E9C-101B-9397-08002B2CF9AE}" pid="4" name="LastSaved">
    <vt:filetime>2025-11-13T00:00:00Z</vt:filetime>
  </property>
  <property fmtid="{D5CDD505-2E9C-101B-9397-08002B2CF9AE}" pid="5" name="Producer">
    <vt:lpwstr>Canva</vt:lpwstr>
  </property>
</Properties>
</file>